
<file path=[Content_Types].xml><?xml version="1.0" encoding="utf-8"?>
<Types xmlns="http://schemas.openxmlformats.org/package/2006/content-types">
  <Default Extension="mp3" ContentType="audio/mpe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6.xml" ContentType="application/vnd.openxmlformats-officedocument.presentationml.notesSlide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notesSlides/notesSlide21.xml" ContentType="application/vnd.openxmlformats-officedocument.presentationml.notesSlide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6"/>
  </p:notesMasterIdLst>
  <p:sldIdLst>
    <p:sldId id="291" r:id="rId2"/>
    <p:sldId id="257" r:id="rId3"/>
    <p:sldId id="258" r:id="rId4"/>
    <p:sldId id="270" r:id="rId5"/>
    <p:sldId id="279" r:id="rId6"/>
    <p:sldId id="263" r:id="rId7"/>
    <p:sldId id="274" r:id="rId8"/>
    <p:sldId id="259" r:id="rId9"/>
    <p:sldId id="273" r:id="rId10"/>
    <p:sldId id="262" r:id="rId11"/>
    <p:sldId id="277" r:id="rId12"/>
    <p:sldId id="278" r:id="rId13"/>
    <p:sldId id="260" r:id="rId14"/>
    <p:sldId id="275" r:id="rId15"/>
    <p:sldId id="265" r:id="rId16"/>
    <p:sldId id="271" r:id="rId17"/>
    <p:sldId id="266" r:id="rId18"/>
    <p:sldId id="261" r:id="rId19"/>
    <p:sldId id="267" r:id="rId20"/>
    <p:sldId id="264" r:id="rId21"/>
    <p:sldId id="268" r:id="rId22"/>
    <p:sldId id="272" r:id="rId23"/>
    <p:sldId id="269" r:id="rId24"/>
    <p:sldId id="293" r:id="rId25"/>
  </p:sldIdLst>
  <p:sldSz cx="9144000" cy="5143500" type="screen16x9"/>
  <p:notesSz cx="6858000" cy="9144000"/>
  <p:custDataLst>
    <p:tags r:id="rId27"/>
  </p:custDataLst>
  <p:defaultTextStyle>
    <a:defPPr>
      <a:defRPr lang="zh-CN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03A71"/>
    <a:srgbClr val="7F7F7F"/>
    <a:srgbClr val="FCFBF9"/>
    <a:srgbClr val="1557A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04" autoAdjust="0"/>
    <p:restoredTop sz="94030" autoAdjust="0"/>
  </p:normalViewPr>
  <p:slideViewPr>
    <p:cSldViewPr snapToGrid="0">
      <p:cViewPr varScale="1">
        <p:scale>
          <a:sx n="89" d="100"/>
          <a:sy n="89" d="100"/>
        </p:scale>
        <p:origin x="1128" y="9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gs" Target="tags/tag1.xml"/><Relationship Id="rId30" Type="http://schemas.openxmlformats.org/officeDocument/2006/relationships/theme" Target="theme/theme1.xml"/></Relationships>
</file>

<file path=ppt/diagrams/_rels/data4.xml.rels><?xml version="1.0" encoding="UTF-8" standalone="yes"?>
<Relationships xmlns="http://schemas.openxmlformats.org/package/2006/relationships"><Relationship Id="rId1" Type="http://schemas.openxmlformats.org/officeDocument/2006/relationships/image" Target="../media/image6.jpeg"/></Relationships>
</file>

<file path=ppt/diagrams/_rels/data5.xml.rels><?xml version="1.0" encoding="UTF-8" standalone="yes"?>
<Relationships xmlns="http://schemas.openxmlformats.org/package/2006/relationships"><Relationship Id="rId1" Type="http://schemas.openxmlformats.org/officeDocument/2006/relationships/image" Target="../media/image7.jpeg"/></Relationships>
</file>

<file path=ppt/diagrams/_rels/data6.xml.rels><?xml version="1.0" encoding="UTF-8" standalone="yes"?>
<Relationships xmlns="http://schemas.openxmlformats.org/package/2006/relationships"><Relationship Id="rId1" Type="http://schemas.openxmlformats.org/officeDocument/2006/relationships/image" Target="../media/image8.jpeg"/></Relationships>
</file>

<file path=ppt/diagrams/_rels/data7.xml.rels><?xml version="1.0" encoding="UTF-8" standalone="yes"?>
<Relationships xmlns="http://schemas.openxmlformats.org/package/2006/relationships"><Relationship Id="rId1" Type="http://schemas.openxmlformats.org/officeDocument/2006/relationships/image" Target="../media/image9.png"/></Relationships>
</file>

<file path=ppt/diagrams/_rels/drawing4.xml.rels><?xml version="1.0" encoding="UTF-8" standalone="yes"?>
<Relationships xmlns="http://schemas.openxmlformats.org/package/2006/relationships"><Relationship Id="rId1" Type="http://schemas.openxmlformats.org/officeDocument/2006/relationships/image" Target="../media/image6.jpeg"/></Relationships>
</file>

<file path=ppt/diagrams/_rels/drawing5.xml.rels><?xml version="1.0" encoding="UTF-8" standalone="yes"?>
<Relationships xmlns="http://schemas.openxmlformats.org/package/2006/relationships"><Relationship Id="rId1" Type="http://schemas.openxmlformats.org/officeDocument/2006/relationships/image" Target="../media/image7.jpeg"/></Relationships>
</file>

<file path=ppt/diagrams/_rels/drawing6.xml.rels><?xml version="1.0" encoding="UTF-8" standalone="yes"?>
<Relationships xmlns="http://schemas.openxmlformats.org/package/2006/relationships"><Relationship Id="rId1" Type="http://schemas.openxmlformats.org/officeDocument/2006/relationships/image" Target="../media/image8.jpeg"/></Relationships>
</file>

<file path=ppt/diagrams/_rels/drawing7.xml.rels><?xml version="1.0" encoding="UTF-8" standalone="yes"?>
<Relationships xmlns="http://schemas.openxmlformats.org/package/2006/relationships"><Relationship Id="rId1" Type="http://schemas.openxmlformats.org/officeDocument/2006/relationships/image" Target="../media/image9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#1">
  <dgm:title val=""/>
  <dgm:desc val=""/>
  <dgm:catLst>
    <dgm:cat type="colorful" pri="10500"/>
  </dgm:catLst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#2">
  <dgm:title val=""/>
  <dgm:desc val=""/>
  <dgm:catLst>
    <dgm:cat type="colorful" pri="10500"/>
  </dgm:catLst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#3">
  <dgm:title val=""/>
  <dgm:desc val=""/>
  <dgm:catLst>
    <dgm:cat type="colorful" pri="10500"/>
  </dgm:catLst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#23">
  <dgm:title val=""/>
  <dgm:desc val=""/>
  <dgm:catLst>
    <dgm:cat type="colorful" pri="10500"/>
  </dgm:catLst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5#24">
  <dgm:title val=""/>
  <dgm:desc val=""/>
  <dgm:catLst>
    <dgm:cat type="colorful" pri="10500"/>
  </dgm:catLst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5#25">
  <dgm:title val=""/>
  <dgm:desc val=""/>
  <dgm:catLst>
    <dgm:cat type="colorful" pri="10500"/>
  </dgm:catLst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5#26">
  <dgm:title val=""/>
  <dgm:desc val=""/>
  <dgm:catLst>
    <dgm:cat type="colorful" pri="10500"/>
  </dgm:catLst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E287C42-CD8A-42CE-8E3E-73C352BD5920}" type="doc">
      <dgm:prSet loTypeId="urn:microsoft.com/office/officeart/2005/8/layout/bList2#1" loCatId="picture" qsTypeId="urn:microsoft.com/office/officeart/2005/8/quickstyle/simple1#7" qsCatId="simple" csTypeId="urn:microsoft.com/office/officeart/2005/8/colors/colorful5#1" csCatId="colorful" phldr="1"/>
      <dgm:spPr/>
    </dgm:pt>
    <dgm:pt modelId="{7A236058-1BB6-40B9-9348-7BFCF74797F7}">
      <dgm:prSet phldrT="[Text]" custT="1"/>
      <dgm:spPr>
        <a:noFill/>
        <a:ln>
          <a:noFill/>
        </a:ln>
      </dgm:spPr>
      <dgm:t>
        <a:bodyPr/>
        <a:lstStyle/>
        <a:p>
          <a:r>
            <a:rPr lang="en-US" sz="2000" dirty="0">
              <a:latin typeface="+mj-lt"/>
            </a:rPr>
            <a:t> </a:t>
          </a:r>
        </a:p>
      </dgm:t>
    </dgm:pt>
    <dgm:pt modelId="{E137A754-910B-4A5F-944B-024BF7FEDA5B}" type="sibTrans" cxnId="{FD6DD1D8-C034-48BB-8FFA-29BD3E37E4B3}">
      <dgm:prSet/>
      <dgm:spPr/>
      <dgm:t>
        <a:bodyPr/>
        <a:lstStyle/>
        <a:p>
          <a:endParaRPr lang="en-US" sz="1050">
            <a:latin typeface="+mj-lt"/>
          </a:endParaRPr>
        </a:p>
      </dgm:t>
    </dgm:pt>
    <dgm:pt modelId="{724A6807-07F6-4EB7-8D8C-1F3642101DAC}" type="parTrans" cxnId="{FD6DD1D8-C034-48BB-8FFA-29BD3E37E4B3}">
      <dgm:prSet/>
      <dgm:spPr/>
      <dgm:t>
        <a:bodyPr/>
        <a:lstStyle/>
        <a:p>
          <a:endParaRPr lang="en-US" sz="1050">
            <a:latin typeface="+mj-lt"/>
          </a:endParaRPr>
        </a:p>
      </dgm:t>
    </dgm:pt>
    <dgm:pt modelId="{8120550C-BC87-497C-9931-B1A996EE60C0}" type="pres">
      <dgm:prSet presAssocID="{BE287C42-CD8A-42CE-8E3E-73C352BD5920}" presName="diagram" presStyleCnt="0">
        <dgm:presLayoutVars>
          <dgm:dir/>
          <dgm:animLvl val="lvl"/>
          <dgm:resizeHandles val="exact"/>
        </dgm:presLayoutVars>
      </dgm:prSet>
      <dgm:spPr/>
    </dgm:pt>
    <dgm:pt modelId="{DBB6DB41-98F6-46AA-B628-CAF983E62B48}" type="pres">
      <dgm:prSet presAssocID="{7A236058-1BB6-40B9-9348-7BFCF74797F7}" presName="compNode" presStyleCnt="0"/>
      <dgm:spPr/>
    </dgm:pt>
    <dgm:pt modelId="{A523E08F-BB9E-46F9-A45A-A55A85EE4841}" type="pres">
      <dgm:prSet presAssocID="{7A236058-1BB6-40B9-9348-7BFCF74797F7}" presName="childRect" presStyleLbl="bgAcc1" presStyleIdx="0" presStyleCnt="1">
        <dgm:presLayoutVars>
          <dgm:bulletEnabled val="1"/>
        </dgm:presLayoutVars>
      </dgm:prSet>
      <dgm:spPr>
        <a:noFill/>
        <a:ln>
          <a:noFill/>
        </a:ln>
      </dgm:spPr>
    </dgm:pt>
    <dgm:pt modelId="{8341A2DB-1040-453E-BC64-20AB0EC705B0}" type="pres">
      <dgm:prSet presAssocID="{7A236058-1BB6-40B9-9348-7BFCF74797F7}" presName="parentText" presStyleLbl="node1" presStyleIdx="0" presStyleCnt="0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0F6C998-5693-4BDD-9069-AF61DC425B3A}" type="pres">
      <dgm:prSet presAssocID="{7A236058-1BB6-40B9-9348-7BFCF74797F7}" presName="parentRect" presStyleLbl="alignNode1" presStyleIdx="0" presStyleCnt="1"/>
      <dgm:spPr/>
      <dgm:t>
        <a:bodyPr/>
        <a:lstStyle/>
        <a:p>
          <a:endParaRPr lang="zh-CN" altLang="en-US"/>
        </a:p>
      </dgm:t>
    </dgm:pt>
    <dgm:pt modelId="{B6A09970-208A-49BF-904E-B64EBDB1A8AC}" type="pres">
      <dgm:prSet presAssocID="{7A236058-1BB6-40B9-9348-7BFCF74797F7}" presName="adorn" presStyleLbl="fgAccFollowNode1" presStyleIdx="0" presStyleCnt="1" custScaleX="591251" custScaleY="591653" custLinFactNeighborX="-741" custLinFactNeighborY="22348"/>
      <dgm:spPr>
        <a:solidFill>
          <a:srgbClr val="203A71">
            <a:alpha val="90000"/>
          </a:srgbClr>
        </a:solidFill>
        <a:ln w="19050">
          <a:noFill/>
        </a:ln>
      </dgm:spPr>
    </dgm:pt>
  </dgm:ptLst>
  <dgm:cxnLst>
    <dgm:cxn modelId="{55426429-0736-484E-A85B-23D4390D237A}" type="presOf" srcId="{7A236058-1BB6-40B9-9348-7BFCF74797F7}" destId="{E0F6C998-5693-4BDD-9069-AF61DC425B3A}" srcOrd="1" destOrd="0" presId="urn:microsoft.com/office/officeart/2005/8/layout/bList2#1"/>
    <dgm:cxn modelId="{76C61506-40D5-4E22-9E00-746C70A6FE91}" type="presOf" srcId="{BE287C42-CD8A-42CE-8E3E-73C352BD5920}" destId="{8120550C-BC87-497C-9931-B1A996EE60C0}" srcOrd="0" destOrd="0" presId="urn:microsoft.com/office/officeart/2005/8/layout/bList2#1"/>
    <dgm:cxn modelId="{FD6DD1D8-C034-48BB-8FFA-29BD3E37E4B3}" srcId="{BE287C42-CD8A-42CE-8E3E-73C352BD5920}" destId="{7A236058-1BB6-40B9-9348-7BFCF74797F7}" srcOrd="0" destOrd="0" parTransId="{724A6807-07F6-4EB7-8D8C-1F3642101DAC}" sibTransId="{E137A754-910B-4A5F-944B-024BF7FEDA5B}"/>
    <dgm:cxn modelId="{62C89E1E-ECE9-4E0B-AB8D-3BE6566DDDB9}" type="presOf" srcId="{7A236058-1BB6-40B9-9348-7BFCF74797F7}" destId="{8341A2DB-1040-453E-BC64-20AB0EC705B0}" srcOrd="0" destOrd="0" presId="urn:microsoft.com/office/officeart/2005/8/layout/bList2#1"/>
    <dgm:cxn modelId="{50B0CFF3-80DB-4C8F-80B5-E2CD0A9462E0}" type="presParOf" srcId="{8120550C-BC87-497C-9931-B1A996EE60C0}" destId="{DBB6DB41-98F6-46AA-B628-CAF983E62B48}" srcOrd="0" destOrd="0" presId="urn:microsoft.com/office/officeart/2005/8/layout/bList2#1"/>
    <dgm:cxn modelId="{08F230EC-23EC-488F-9495-E76A1823CFF7}" type="presParOf" srcId="{DBB6DB41-98F6-46AA-B628-CAF983E62B48}" destId="{A523E08F-BB9E-46F9-A45A-A55A85EE4841}" srcOrd="0" destOrd="0" presId="urn:microsoft.com/office/officeart/2005/8/layout/bList2#1"/>
    <dgm:cxn modelId="{C5240B73-8897-476E-9B3F-B3CCE473982A}" type="presParOf" srcId="{DBB6DB41-98F6-46AA-B628-CAF983E62B48}" destId="{8341A2DB-1040-453E-BC64-20AB0EC705B0}" srcOrd="1" destOrd="0" presId="urn:microsoft.com/office/officeart/2005/8/layout/bList2#1"/>
    <dgm:cxn modelId="{0080DE0B-F28E-4640-B6BE-A9D38117B1FB}" type="presParOf" srcId="{DBB6DB41-98F6-46AA-B628-CAF983E62B48}" destId="{E0F6C998-5693-4BDD-9069-AF61DC425B3A}" srcOrd="2" destOrd="0" presId="urn:microsoft.com/office/officeart/2005/8/layout/bList2#1"/>
    <dgm:cxn modelId="{B2BFFFA5-666F-45B4-9340-98712B28D543}" type="presParOf" srcId="{DBB6DB41-98F6-46AA-B628-CAF983E62B48}" destId="{B6A09970-208A-49BF-904E-B64EBDB1A8AC}" srcOrd="3" destOrd="0" presId="urn:microsoft.com/office/officeart/2005/8/layout/bList2#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E287C42-CD8A-42CE-8E3E-73C352BD5920}" type="doc">
      <dgm:prSet loTypeId="urn:microsoft.com/office/officeart/2005/8/layout/bList2#1" loCatId="picture" qsTypeId="urn:microsoft.com/office/officeart/2005/8/quickstyle/simple1#8" qsCatId="simple" csTypeId="urn:microsoft.com/office/officeart/2005/8/colors/colorful5#2" csCatId="colorful" phldr="1"/>
      <dgm:spPr/>
    </dgm:pt>
    <dgm:pt modelId="{7A236058-1BB6-40B9-9348-7BFCF74797F7}">
      <dgm:prSet phldrT="[Text]" custT="1"/>
      <dgm:spPr>
        <a:noFill/>
        <a:ln>
          <a:noFill/>
        </a:ln>
      </dgm:spPr>
      <dgm:t>
        <a:bodyPr/>
        <a:lstStyle/>
        <a:p>
          <a:r>
            <a:rPr lang="en-US" sz="2000" dirty="0">
              <a:latin typeface="+mj-lt"/>
            </a:rPr>
            <a:t> </a:t>
          </a:r>
        </a:p>
      </dgm:t>
    </dgm:pt>
    <dgm:pt modelId="{E137A754-910B-4A5F-944B-024BF7FEDA5B}" type="sibTrans" cxnId="{FD6DD1D8-C034-48BB-8FFA-29BD3E37E4B3}">
      <dgm:prSet/>
      <dgm:spPr/>
      <dgm:t>
        <a:bodyPr/>
        <a:lstStyle/>
        <a:p>
          <a:endParaRPr lang="en-US" sz="1050">
            <a:latin typeface="+mj-lt"/>
          </a:endParaRPr>
        </a:p>
      </dgm:t>
    </dgm:pt>
    <dgm:pt modelId="{724A6807-07F6-4EB7-8D8C-1F3642101DAC}" type="parTrans" cxnId="{FD6DD1D8-C034-48BB-8FFA-29BD3E37E4B3}">
      <dgm:prSet/>
      <dgm:spPr/>
      <dgm:t>
        <a:bodyPr/>
        <a:lstStyle/>
        <a:p>
          <a:endParaRPr lang="en-US" sz="1050">
            <a:latin typeface="+mj-lt"/>
          </a:endParaRPr>
        </a:p>
      </dgm:t>
    </dgm:pt>
    <dgm:pt modelId="{8120550C-BC87-497C-9931-B1A996EE60C0}" type="pres">
      <dgm:prSet presAssocID="{BE287C42-CD8A-42CE-8E3E-73C352BD5920}" presName="diagram" presStyleCnt="0">
        <dgm:presLayoutVars>
          <dgm:dir/>
          <dgm:animLvl val="lvl"/>
          <dgm:resizeHandles val="exact"/>
        </dgm:presLayoutVars>
      </dgm:prSet>
      <dgm:spPr/>
    </dgm:pt>
    <dgm:pt modelId="{DBB6DB41-98F6-46AA-B628-CAF983E62B48}" type="pres">
      <dgm:prSet presAssocID="{7A236058-1BB6-40B9-9348-7BFCF74797F7}" presName="compNode" presStyleCnt="0"/>
      <dgm:spPr/>
    </dgm:pt>
    <dgm:pt modelId="{A523E08F-BB9E-46F9-A45A-A55A85EE4841}" type="pres">
      <dgm:prSet presAssocID="{7A236058-1BB6-40B9-9348-7BFCF74797F7}" presName="childRect" presStyleLbl="bgAcc1" presStyleIdx="0" presStyleCnt="1">
        <dgm:presLayoutVars>
          <dgm:bulletEnabled val="1"/>
        </dgm:presLayoutVars>
      </dgm:prSet>
      <dgm:spPr>
        <a:noFill/>
        <a:ln>
          <a:noFill/>
        </a:ln>
      </dgm:spPr>
    </dgm:pt>
    <dgm:pt modelId="{8341A2DB-1040-453E-BC64-20AB0EC705B0}" type="pres">
      <dgm:prSet presAssocID="{7A236058-1BB6-40B9-9348-7BFCF74797F7}" presName="parentText" presStyleLbl="node1" presStyleIdx="0" presStyleCnt="0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0F6C998-5693-4BDD-9069-AF61DC425B3A}" type="pres">
      <dgm:prSet presAssocID="{7A236058-1BB6-40B9-9348-7BFCF74797F7}" presName="parentRect" presStyleLbl="alignNode1" presStyleIdx="0" presStyleCnt="1"/>
      <dgm:spPr/>
      <dgm:t>
        <a:bodyPr/>
        <a:lstStyle/>
        <a:p>
          <a:endParaRPr lang="zh-CN" altLang="en-US"/>
        </a:p>
      </dgm:t>
    </dgm:pt>
    <dgm:pt modelId="{B6A09970-208A-49BF-904E-B64EBDB1A8AC}" type="pres">
      <dgm:prSet presAssocID="{7A236058-1BB6-40B9-9348-7BFCF74797F7}" presName="adorn" presStyleLbl="fgAccFollowNode1" presStyleIdx="0" presStyleCnt="1" custScaleX="591251" custScaleY="591653" custLinFactNeighborX="-741" custLinFactNeighborY="22348"/>
      <dgm:spPr>
        <a:solidFill>
          <a:srgbClr val="203A71">
            <a:alpha val="90000"/>
          </a:srgbClr>
        </a:solidFill>
        <a:ln w="19050">
          <a:noFill/>
        </a:ln>
      </dgm:spPr>
    </dgm:pt>
  </dgm:ptLst>
  <dgm:cxnLst>
    <dgm:cxn modelId="{F3C4D392-E432-45E1-9C0E-1445E11FD770}" type="presOf" srcId="{BE287C42-CD8A-42CE-8E3E-73C352BD5920}" destId="{8120550C-BC87-497C-9931-B1A996EE60C0}" srcOrd="0" destOrd="0" presId="urn:microsoft.com/office/officeart/2005/8/layout/bList2#1"/>
    <dgm:cxn modelId="{EC773717-9E7E-4849-BAD3-7521AD224FE7}" type="presOf" srcId="{7A236058-1BB6-40B9-9348-7BFCF74797F7}" destId="{8341A2DB-1040-453E-BC64-20AB0EC705B0}" srcOrd="0" destOrd="0" presId="urn:microsoft.com/office/officeart/2005/8/layout/bList2#1"/>
    <dgm:cxn modelId="{F70792C3-6222-459D-9471-9A17E645C11A}" type="presOf" srcId="{7A236058-1BB6-40B9-9348-7BFCF74797F7}" destId="{E0F6C998-5693-4BDD-9069-AF61DC425B3A}" srcOrd="1" destOrd="0" presId="urn:microsoft.com/office/officeart/2005/8/layout/bList2#1"/>
    <dgm:cxn modelId="{FD6DD1D8-C034-48BB-8FFA-29BD3E37E4B3}" srcId="{BE287C42-CD8A-42CE-8E3E-73C352BD5920}" destId="{7A236058-1BB6-40B9-9348-7BFCF74797F7}" srcOrd="0" destOrd="0" parTransId="{724A6807-07F6-4EB7-8D8C-1F3642101DAC}" sibTransId="{E137A754-910B-4A5F-944B-024BF7FEDA5B}"/>
    <dgm:cxn modelId="{EA287009-763D-4133-A239-D187ECAABD88}" type="presParOf" srcId="{8120550C-BC87-497C-9931-B1A996EE60C0}" destId="{DBB6DB41-98F6-46AA-B628-CAF983E62B48}" srcOrd="0" destOrd="0" presId="urn:microsoft.com/office/officeart/2005/8/layout/bList2#1"/>
    <dgm:cxn modelId="{63964510-368F-4776-A97A-08364286E95E}" type="presParOf" srcId="{DBB6DB41-98F6-46AA-B628-CAF983E62B48}" destId="{A523E08F-BB9E-46F9-A45A-A55A85EE4841}" srcOrd="0" destOrd="0" presId="urn:microsoft.com/office/officeart/2005/8/layout/bList2#1"/>
    <dgm:cxn modelId="{B3719593-DA49-4823-94FB-49DD7543D6B8}" type="presParOf" srcId="{DBB6DB41-98F6-46AA-B628-CAF983E62B48}" destId="{8341A2DB-1040-453E-BC64-20AB0EC705B0}" srcOrd="1" destOrd="0" presId="urn:microsoft.com/office/officeart/2005/8/layout/bList2#1"/>
    <dgm:cxn modelId="{00AA2585-07BC-4D8A-B952-88195A44FBCA}" type="presParOf" srcId="{DBB6DB41-98F6-46AA-B628-CAF983E62B48}" destId="{E0F6C998-5693-4BDD-9069-AF61DC425B3A}" srcOrd="2" destOrd="0" presId="urn:microsoft.com/office/officeart/2005/8/layout/bList2#1"/>
    <dgm:cxn modelId="{1BEB20EC-5B53-4873-BE1B-AD2911786D8D}" type="presParOf" srcId="{DBB6DB41-98F6-46AA-B628-CAF983E62B48}" destId="{B6A09970-208A-49BF-904E-B64EBDB1A8AC}" srcOrd="3" destOrd="0" presId="urn:microsoft.com/office/officeart/2005/8/layout/bList2#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E287C42-CD8A-42CE-8E3E-73C352BD5920}" type="doc">
      <dgm:prSet loTypeId="urn:microsoft.com/office/officeart/2005/8/layout/bList2#1" loCatId="picture" qsTypeId="urn:microsoft.com/office/officeart/2005/8/quickstyle/simple1#9" qsCatId="simple" csTypeId="urn:microsoft.com/office/officeart/2005/8/colors/colorful5#3" csCatId="colorful" phldr="1"/>
      <dgm:spPr/>
    </dgm:pt>
    <dgm:pt modelId="{7A236058-1BB6-40B9-9348-7BFCF74797F7}">
      <dgm:prSet phldrT="[Text]" custT="1"/>
      <dgm:spPr>
        <a:noFill/>
        <a:ln>
          <a:noFill/>
        </a:ln>
      </dgm:spPr>
      <dgm:t>
        <a:bodyPr/>
        <a:lstStyle/>
        <a:p>
          <a:r>
            <a:rPr lang="en-US" sz="2000" dirty="0">
              <a:latin typeface="+mj-lt"/>
            </a:rPr>
            <a:t> </a:t>
          </a:r>
        </a:p>
      </dgm:t>
    </dgm:pt>
    <dgm:pt modelId="{E137A754-910B-4A5F-944B-024BF7FEDA5B}" type="sibTrans" cxnId="{FD6DD1D8-C034-48BB-8FFA-29BD3E37E4B3}">
      <dgm:prSet/>
      <dgm:spPr/>
      <dgm:t>
        <a:bodyPr/>
        <a:lstStyle/>
        <a:p>
          <a:endParaRPr lang="en-US" sz="1050">
            <a:latin typeface="+mj-lt"/>
          </a:endParaRPr>
        </a:p>
      </dgm:t>
    </dgm:pt>
    <dgm:pt modelId="{724A6807-07F6-4EB7-8D8C-1F3642101DAC}" type="parTrans" cxnId="{FD6DD1D8-C034-48BB-8FFA-29BD3E37E4B3}">
      <dgm:prSet/>
      <dgm:spPr/>
      <dgm:t>
        <a:bodyPr/>
        <a:lstStyle/>
        <a:p>
          <a:endParaRPr lang="en-US" sz="1050">
            <a:latin typeface="+mj-lt"/>
          </a:endParaRPr>
        </a:p>
      </dgm:t>
    </dgm:pt>
    <dgm:pt modelId="{8120550C-BC87-497C-9931-B1A996EE60C0}" type="pres">
      <dgm:prSet presAssocID="{BE287C42-CD8A-42CE-8E3E-73C352BD5920}" presName="diagram" presStyleCnt="0">
        <dgm:presLayoutVars>
          <dgm:dir/>
          <dgm:animLvl val="lvl"/>
          <dgm:resizeHandles val="exact"/>
        </dgm:presLayoutVars>
      </dgm:prSet>
      <dgm:spPr/>
    </dgm:pt>
    <dgm:pt modelId="{DBB6DB41-98F6-46AA-B628-CAF983E62B48}" type="pres">
      <dgm:prSet presAssocID="{7A236058-1BB6-40B9-9348-7BFCF74797F7}" presName="compNode" presStyleCnt="0"/>
      <dgm:spPr/>
    </dgm:pt>
    <dgm:pt modelId="{A523E08F-BB9E-46F9-A45A-A55A85EE4841}" type="pres">
      <dgm:prSet presAssocID="{7A236058-1BB6-40B9-9348-7BFCF74797F7}" presName="childRect" presStyleLbl="bgAcc1" presStyleIdx="0" presStyleCnt="1">
        <dgm:presLayoutVars>
          <dgm:bulletEnabled val="1"/>
        </dgm:presLayoutVars>
      </dgm:prSet>
      <dgm:spPr>
        <a:noFill/>
        <a:ln>
          <a:noFill/>
        </a:ln>
      </dgm:spPr>
    </dgm:pt>
    <dgm:pt modelId="{8341A2DB-1040-453E-BC64-20AB0EC705B0}" type="pres">
      <dgm:prSet presAssocID="{7A236058-1BB6-40B9-9348-7BFCF74797F7}" presName="parentText" presStyleLbl="node1" presStyleIdx="0" presStyleCnt="0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0F6C998-5693-4BDD-9069-AF61DC425B3A}" type="pres">
      <dgm:prSet presAssocID="{7A236058-1BB6-40B9-9348-7BFCF74797F7}" presName="parentRect" presStyleLbl="alignNode1" presStyleIdx="0" presStyleCnt="1"/>
      <dgm:spPr/>
      <dgm:t>
        <a:bodyPr/>
        <a:lstStyle/>
        <a:p>
          <a:endParaRPr lang="zh-CN" altLang="en-US"/>
        </a:p>
      </dgm:t>
    </dgm:pt>
    <dgm:pt modelId="{B6A09970-208A-49BF-904E-B64EBDB1A8AC}" type="pres">
      <dgm:prSet presAssocID="{7A236058-1BB6-40B9-9348-7BFCF74797F7}" presName="adorn" presStyleLbl="fgAccFollowNode1" presStyleIdx="0" presStyleCnt="1" custScaleX="591251" custScaleY="591653" custLinFactNeighborX="-741" custLinFactNeighborY="24182"/>
      <dgm:spPr>
        <a:solidFill>
          <a:srgbClr val="203A71">
            <a:alpha val="90000"/>
          </a:srgbClr>
        </a:solidFill>
        <a:ln w="19050">
          <a:noFill/>
        </a:ln>
      </dgm:spPr>
    </dgm:pt>
  </dgm:ptLst>
  <dgm:cxnLst>
    <dgm:cxn modelId="{9C05E51A-0AF6-44F7-BF7B-012CF90BE317}" type="presOf" srcId="{7A236058-1BB6-40B9-9348-7BFCF74797F7}" destId="{E0F6C998-5693-4BDD-9069-AF61DC425B3A}" srcOrd="1" destOrd="0" presId="urn:microsoft.com/office/officeart/2005/8/layout/bList2#1"/>
    <dgm:cxn modelId="{FD6DD1D8-C034-48BB-8FFA-29BD3E37E4B3}" srcId="{BE287C42-CD8A-42CE-8E3E-73C352BD5920}" destId="{7A236058-1BB6-40B9-9348-7BFCF74797F7}" srcOrd="0" destOrd="0" parTransId="{724A6807-07F6-4EB7-8D8C-1F3642101DAC}" sibTransId="{E137A754-910B-4A5F-944B-024BF7FEDA5B}"/>
    <dgm:cxn modelId="{C6122341-6810-4F0C-9291-6D7D369FD45F}" type="presOf" srcId="{BE287C42-CD8A-42CE-8E3E-73C352BD5920}" destId="{8120550C-BC87-497C-9931-B1A996EE60C0}" srcOrd="0" destOrd="0" presId="urn:microsoft.com/office/officeart/2005/8/layout/bList2#1"/>
    <dgm:cxn modelId="{F6DBC661-DF55-42D3-AB4E-B350256FF336}" type="presOf" srcId="{7A236058-1BB6-40B9-9348-7BFCF74797F7}" destId="{8341A2DB-1040-453E-BC64-20AB0EC705B0}" srcOrd="0" destOrd="0" presId="urn:microsoft.com/office/officeart/2005/8/layout/bList2#1"/>
    <dgm:cxn modelId="{D3C5C5D2-A570-4673-A56F-D2F847A2E43F}" type="presParOf" srcId="{8120550C-BC87-497C-9931-B1A996EE60C0}" destId="{DBB6DB41-98F6-46AA-B628-CAF983E62B48}" srcOrd="0" destOrd="0" presId="urn:microsoft.com/office/officeart/2005/8/layout/bList2#1"/>
    <dgm:cxn modelId="{8910E181-BAB9-469A-944E-9EA811460386}" type="presParOf" srcId="{DBB6DB41-98F6-46AA-B628-CAF983E62B48}" destId="{A523E08F-BB9E-46F9-A45A-A55A85EE4841}" srcOrd="0" destOrd="0" presId="urn:microsoft.com/office/officeart/2005/8/layout/bList2#1"/>
    <dgm:cxn modelId="{43045200-2D91-4089-ABEA-E2E28A046965}" type="presParOf" srcId="{DBB6DB41-98F6-46AA-B628-CAF983E62B48}" destId="{8341A2DB-1040-453E-BC64-20AB0EC705B0}" srcOrd="1" destOrd="0" presId="urn:microsoft.com/office/officeart/2005/8/layout/bList2#1"/>
    <dgm:cxn modelId="{807C72BE-EDFF-4F7C-9C61-735546D2EB80}" type="presParOf" srcId="{DBB6DB41-98F6-46AA-B628-CAF983E62B48}" destId="{E0F6C998-5693-4BDD-9069-AF61DC425B3A}" srcOrd="2" destOrd="0" presId="urn:microsoft.com/office/officeart/2005/8/layout/bList2#1"/>
    <dgm:cxn modelId="{5BBA74A0-DA1A-489A-9324-D5022C43F8F4}" type="presParOf" srcId="{DBB6DB41-98F6-46AA-B628-CAF983E62B48}" destId="{B6A09970-208A-49BF-904E-B64EBDB1A8AC}" srcOrd="3" destOrd="0" presId="urn:microsoft.com/office/officeart/2005/8/layout/bList2#1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E287C42-CD8A-42CE-8E3E-73C352BD5920}" type="doc">
      <dgm:prSet loTypeId="urn:microsoft.com/office/officeart/2005/8/layout/bList2#1" loCatId="picture" qsTypeId="urn:microsoft.com/office/officeart/2005/8/quickstyle/simple1#32" qsCatId="simple" csTypeId="urn:microsoft.com/office/officeart/2005/8/colors/colorful5#23" csCatId="colorful" phldr="1"/>
      <dgm:spPr/>
    </dgm:pt>
    <dgm:pt modelId="{7A236058-1BB6-40B9-9348-7BFCF74797F7}">
      <dgm:prSet phldrT="[Text]" custT="1"/>
      <dgm:spPr>
        <a:noFill/>
        <a:ln>
          <a:noFill/>
        </a:ln>
      </dgm:spPr>
      <dgm:t>
        <a:bodyPr/>
        <a:lstStyle/>
        <a:p>
          <a:r>
            <a:rPr lang="en-US" sz="2000" dirty="0">
              <a:latin typeface="+mj-lt"/>
            </a:rPr>
            <a:t> </a:t>
          </a:r>
        </a:p>
      </dgm:t>
    </dgm:pt>
    <dgm:pt modelId="{E137A754-910B-4A5F-944B-024BF7FEDA5B}" type="sibTrans" cxnId="{FD6DD1D8-C034-48BB-8FFA-29BD3E37E4B3}">
      <dgm:prSet/>
      <dgm:spPr/>
      <dgm:t>
        <a:bodyPr/>
        <a:lstStyle/>
        <a:p>
          <a:endParaRPr lang="en-US" sz="1050">
            <a:latin typeface="+mj-lt"/>
          </a:endParaRPr>
        </a:p>
      </dgm:t>
    </dgm:pt>
    <dgm:pt modelId="{724A6807-07F6-4EB7-8D8C-1F3642101DAC}" type="parTrans" cxnId="{FD6DD1D8-C034-48BB-8FFA-29BD3E37E4B3}">
      <dgm:prSet/>
      <dgm:spPr/>
      <dgm:t>
        <a:bodyPr/>
        <a:lstStyle/>
        <a:p>
          <a:endParaRPr lang="en-US" sz="1050">
            <a:latin typeface="+mj-lt"/>
          </a:endParaRPr>
        </a:p>
      </dgm:t>
    </dgm:pt>
    <dgm:pt modelId="{8120550C-BC87-497C-9931-B1A996EE60C0}" type="pres">
      <dgm:prSet presAssocID="{BE287C42-CD8A-42CE-8E3E-73C352BD5920}" presName="diagram" presStyleCnt="0">
        <dgm:presLayoutVars>
          <dgm:dir/>
          <dgm:animLvl val="lvl"/>
          <dgm:resizeHandles val="exact"/>
        </dgm:presLayoutVars>
      </dgm:prSet>
      <dgm:spPr/>
    </dgm:pt>
    <dgm:pt modelId="{DBB6DB41-98F6-46AA-B628-CAF983E62B48}" type="pres">
      <dgm:prSet presAssocID="{7A236058-1BB6-40B9-9348-7BFCF74797F7}" presName="compNode" presStyleCnt="0"/>
      <dgm:spPr/>
    </dgm:pt>
    <dgm:pt modelId="{A523E08F-BB9E-46F9-A45A-A55A85EE4841}" type="pres">
      <dgm:prSet presAssocID="{7A236058-1BB6-40B9-9348-7BFCF74797F7}" presName="childRect" presStyleLbl="bgAcc1" presStyleIdx="0" presStyleCnt="1">
        <dgm:presLayoutVars>
          <dgm:bulletEnabled val="1"/>
        </dgm:presLayoutVars>
      </dgm:prSet>
      <dgm:spPr>
        <a:noFill/>
        <a:ln>
          <a:noFill/>
        </a:ln>
      </dgm:spPr>
    </dgm:pt>
    <dgm:pt modelId="{8341A2DB-1040-453E-BC64-20AB0EC705B0}" type="pres">
      <dgm:prSet presAssocID="{7A236058-1BB6-40B9-9348-7BFCF74797F7}" presName="parentText" presStyleLbl="node1" presStyleIdx="0" presStyleCnt="0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0F6C998-5693-4BDD-9069-AF61DC425B3A}" type="pres">
      <dgm:prSet presAssocID="{7A236058-1BB6-40B9-9348-7BFCF74797F7}" presName="parentRect" presStyleLbl="alignNode1" presStyleIdx="0" presStyleCnt="1"/>
      <dgm:spPr/>
      <dgm:t>
        <a:bodyPr/>
        <a:lstStyle/>
        <a:p>
          <a:endParaRPr lang="zh-CN" altLang="en-US"/>
        </a:p>
      </dgm:t>
    </dgm:pt>
    <dgm:pt modelId="{B6A09970-208A-49BF-904E-B64EBDB1A8AC}" type="pres">
      <dgm:prSet presAssocID="{7A236058-1BB6-40B9-9348-7BFCF74797F7}" presName="adorn" presStyleLbl="fgAccFollowNode1" presStyleIdx="0" presStyleCnt="1" custScaleX="591251" custScaleY="591653" custLinFactNeighborX="54828" custLinFactNeighborY="55029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  <a:ln w="19050">
          <a:solidFill>
            <a:schemeClr val="tx1">
              <a:lumMod val="65000"/>
              <a:lumOff val="35000"/>
              <a:alpha val="90000"/>
            </a:schemeClr>
          </a:solidFill>
        </a:ln>
      </dgm:spPr>
    </dgm:pt>
  </dgm:ptLst>
  <dgm:cxnLst>
    <dgm:cxn modelId="{F4286BEB-72D7-4743-8301-77DBC86ACE2E}" type="presOf" srcId="{7A236058-1BB6-40B9-9348-7BFCF74797F7}" destId="{E0F6C998-5693-4BDD-9069-AF61DC425B3A}" srcOrd="1" destOrd="0" presId="urn:microsoft.com/office/officeart/2005/8/layout/bList2#1"/>
    <dgm:cxn modelId="{05BE068B-AF3E-4798-B340-9FE44F06EB5B}" type="presOf" srcId="{BE287C42-CD8A-42CE-8E3E-73C352BD5920}" destId="{8120550C-BC87-497C-9931-B1A996EE60C0}" srcOrd="0" destOrd="0" presId="urn:microsoft.com/office/officeart/2005/8/layout/bList2#1"/>
    <dgm:cxn modelId="{FD6DD1D8-C034-48BB-8FFA-29BD3E37E4B3}" srcId="{BE287C42-CD8A-42CE-8E3E-73C352BD5920}" destId="{7A236058-1BB6-40B9-9348-7BFCF74797F7}" srcOrd="0" destOrd="0" parTransId="{724A6807-07F6-4EB7-8D8C-1F3642101DAC}" sibTransId="{E137A754-910B-4A5F-944B-024BF7FEDA5B}"/>
    <dgm:cxn modelId="{D78265C6-1EAA-453D-AB4C-5083A6DF72CE}" type="presOf" srcId="{7A236058-1BB6-40B9-9348-7BFCF74797F7}" destId="{8341A2DB-1040-453E-BC64-20AB0EC705B0}" srcOrd="0" destOrd="0" presId="urn:microsoft.com/office/officeart/2005/8/layout/bList2#1"/>
    <dgm:cxn modelId="{3F41B951-31C3-4F89-9A92-6A8F3FB0CD1E}" type="presParOf" srcId="{8120550C-BC87-497C-9931-B1A996EE60C0}" destId="{DBB6DB41-98F6-46AA-B628-CAF983E62B48}" srcOrd="0" destOrd="0" presId="urn:microsoft.com/office/officeart/2005/8/layout/bList2#1"/>
    <dgm:cxn modelId="{7B161E22-6B72-4E7C-929B-E7D08EC5CFBC}" type="presParOf" srcId="{DBB6DB41-98F6-46AA-B628-CAF983E62B48}" destId="{A523E08F-BB9E-46F9-A45A-A55A85EE4841}" srcOrd="0" destOrd="0" presId="urn:microsoft.com/office/officeart/2005/8/layout/bList2#1"/>
    <dgm:cxn modelId="{63AA60B6-538C-4B93-837C-B28FEEFFC9CB}" type="presParOf" srcId="{DBB6DB41-98F6-46AA-B628-CAF983E62B48}" destId="{8341A2DB-1040-453E-BC64-20AB0EC705B0}" srcOrd="1" destOrd="0" presId="urn:microsoft.com/office/officeart/2005/8/layout/bList2#1"/>
    <dgm:cxn modelId="{4DE98FDE-A701-4D8F-A42E-E4D90F905F11}" type="presParOf" srcId="{DBB6DB41-98F6-46AA-B628-CAF983E62B48}" destId="{E0F6C998-5693-4BDD-9069-AF61DC425B3A}" srcOrd="2" destOrd="0" presId="urn:microsoft.com/office/officeart/2005/8/layout/bList2#1"/>
    <dgm:cxn modelId="{CACD842F-9516-44FC-A3A4-5C303F24D920}" type="presParOf" srcId="{DBB6DB41-98F6-46AA-B628-CAF983E62B48}" destId="{B6A09970-208A-49BF-904E-B64EBDB1A8AC}" srcOrd="3" destOrd="0" presId="urn:microsoft.com/office/officeart/2005/8/layout/bList2#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E287C42-CD8A-42CE-8E3E-73C352BD5920}" type="doc">
      <dgm:prSet loTypeId="urn:microsoft.com/office/officeart/2005/8/layout/bList2#1" loCatId="picture" qsTypeId="urn:microsoft.com/office/officeart/2005/8/quickstyle/simple1#33" qsCatId="simple" csTypeId="urn:microsoft.com/office/officeart/2005/8/colors/colorful5#24" csCatId="colorful" phldr="1"/>
      <dgm:spPr/>
    </dgm:pt>
    <dgm:pt modelId="{7A236058-1BB6-40B9-9348-7BFCF74797F7}">
      <dgm:prSet phldrT="[Text]" custT="1"/>
      <dgm:spPr>
        <a:noFill/>
        <a:ln>
          <a:noFill/>
        </a:ln>
      </dgm:spPr>
      <dgm:t>
        <a:bodyPr/>
        <a:lstStyle/>
        <a:p>
          <a:r>
            <a:rPr lang="en-US" sz="2000" dirty="0">
              <a:latin typeface="+mj-lt"/>
            </a:rPr>
            <a:t> </a:t>
          </a:r>
        </a:p>
      </dgm:t>
    </dgm:pt>
    <dgm:pt modelId="{E137A754-910B-4A5F-944B-024BF7FEDA5B}" type="sibTrans" cxnId="{FD6DD1D8-C034-48BB-8FFA-29BD3E37E4B3}">
      <dgm:prSet/>
      <dgm:spPr/>
      <dgm:t>
        <a:bodyPr/>
        <a:lstStyle/>
        <a:p>
          <a:endParaRPr lang="en-US" sz="1050">
            <a:latin typeface="+mj-lt"/>
          </a:endParaRPr>
        </a:p>
      </dgm:t>
    </dgm:pt>
    <dgm:pt modelId="{724A6807-07F6-4EB7-8D8C-1F3642101DAC}" type="parTrans" cxnId="{FD6DD1D8-C034-48BB-8FFA-29BD3E37E4B3}">
      <dgm:prSet/>
      <dgm:spPr/>
      <dgm:t>
        <a:bodyPr/>
        <a:lstStyle/>
        <a:p>
          <a:endParaRPr lang="en-US" sz="1050">
            <a:latin typeface="+mj-lt"/>
          </a:endParaRPr>
        </a:p>
      </dgm:t>
    </dgm:pt>
    <dgm:pt modelId="{8120550C-BC87-497C-9931-B1A996EE60C0}" type="pres">
      <dgm:prSet presAssocID="{BE287C42-CD8A-42CE-8E3E-73C352BD5920}" presName="diagram" presStyleCnt="0">
        <dgm:presLayoutVars>
          <dgm:dir/>
          <dgm:animLvl val="lvl"/>
          <dgm:resizeHandles val="exact"/>
        </dgm:presLayoutVars>
      </dgm:prSet>
      <dgm:spPr/>
    </dgm:pt>
    <dgm:pt modelId="{DBB6DB41-98F6-46AA-B628-CAF983E62B48}" type="pres">
      <dgm:prSet presAssocID="{7A236058-1BB6-40B9-9348-7BFCF74797F7}" presName="compNode" presStyleCnt="0"/>
      <dgm:spPr/>
    </dgm:pt>
    <dgm:pt modelId="{A523E08F-BB9E-46F9-A45A-A55A85EE4841}" type="pres">
      <dgm:prSet presAssocID="{7A236058-1BB6-40B9-9348-7BFCF74797F7}" presName="childRect" presStyleLbl="bgAcc1" presStyleIdx="0" presStyleCnt="1">
        <dgm:presLayoutVars>
          <dgm:bulletEnabled val="1"/>
        </dgm:presLayoutVars>
      </dgm:prSet>
      <dgm:spPr>
        <a:noFill/>
        <a:ln>
          <a:noFill/>
        </a:ln>
      </dgm:spPr>
    </dgm:pt>
    <dgm:pt modelId="{8341A2DB-1040-453E-BC64-20AB0EC705B0}" type="pres">
      <dgm:prSet presAssocID="{7A236058-1BB6-40B9-9348-7BFCF74797F7}" presName="parentText" presStyleLbl="node1" presStyleIdx="0" presStyleCnt="0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0F6C998-5693-4BDD-9069-AF61DC425B3A}" type="pres">
      <dgm:prSet presAssocID="{7A236058-1BB6-40B9-9348-7BFCF74797F7}" presName="parentRect" presStyleLbl="alignNode1" presStyleIdx="0" presStyleCnt="1"/>
      <dgm:spPr/>
      <dgm:t>
        <a:bodyPr/>
        <a:lstStyle/>
        <a:p>
          <a:endParaRPr lang="zh-CN" altLang="en-US"/>
        </a:p>
      </dgm:t>
    </dgm:pt>
    <dgm:pt modelId="{B6A09970-208A-49BF-904E-B64EBDB1A8AC}" type="pres">
      <dgm:prSet presAssocID="{7A236058-1BB6-40B9-9348-7BFCF74797F7}" presName="adorn" presStyleLbl="fgAccFollowNode1" presStyleIdx="0" presStyleCnt="1" custScaleX="591251" custScaleY="591653" custLinFactNeighborX="54828" custLinFactNeighborY="55029"/>
      <dgm:spPr>
        <a:blipFill dpi="0" rotWithShape="1"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9050">
          <a:solidFill>
            <a:schemeClr val="tx1">
              <a:lumMod val="65000"/>
              <a:lumOff val="35000"/>
              <a:alpha val="90000"/>
            </a:schemeClr>
          </a:solidFill>
        </a:ln>
      </dgm:spPr>
    </dgm:pt>
  </dgm:ptLst>
  <dgm:cxnLst>
    <dgm:cxn modelId="{F634C63F-317E-4CC6-94E3-FAC7012B57D9}" type="presOf" srcId="{7A236058-1BB6-40B9-9348-7BFCF74797F7}" destId="{8341A2DB-1040-453E-BC64-20AB0EC705B0}" srcOrd="0" destOrd="0" presId="urn:microsoft.com/office/officeart/2005/8/layout/bList2#1"/>
    <dgm:cxn modelId="{9F3815E4-B0CA-4DA8-8844-4A797D8ECA06}" type="presOf" srcId="{BE287C42-CD8A-42CE-8E3E-73C352BD5920}" destId="{8120550C-BC87-497C-9931-B1A996EE60C0}" srcOrd="0" destOrd="0" presId="urn:microsoft.com/office/officeart/2005/8/layout/bList2#1"/>
    <dgm:cxn modelId="{FD6DD1D8-C034-48BB-8FFA-29BD3E37E4B3}" srcId="{BE287C42-CD8A-42CE-8E3E-73C352BD5920}" destId="{7A236058-1BB6-40B9-9348-7BFCF74797F7}" srcOrd="0" destOrd="0" parTransId="{724A6807-07F6-4EB7-8D8C-1F3642101DAC}" sibTransId="{E137A754-910B-4A5F-944B-024BF7FEDA5B}"/>
    <dgm:cxn modelId="{113A2902-7907-4518-B91D-24DA237AA13D}" type="presOf" srcId="{7A236058-1BB6-40B9-9348-7BFCF74797F7}" destId="{E0F6C998-5693-4BDD-9069-AF61DC425B3A}" srcOrd="1" destOrd="0" presId="urn:microsoft.com/office/officeart/2005/8/layout/bList2#1"/>
    <dgm:cxn modelId="{6117891F-71F4-43F8-81AF-570A0E39260B}" type="presParOf" srcId="{8120550C-BC87-497C-9931-B1A996EE60C0}" destId="{DBB6DB41-98F6-46AA-B628-CAF983E62B48}" srcOrd="0" destOrd="0" presId="urn:microsoft.com/office/officeart/2005/8/layout/bList2#1"/>
    <dgm:cxn modelId="{E4CF0C78-6E18-4A9E-ABD0-F804035113B8}" type="presParOf" srcId="{DBB6DB41-98F6-46AA-B628-CAF983E62B48}" destId="{A523E08F-BB9E-46F9-A45A-A55A85EE4841}" srcOrd="0" destOrd="0" presId="urn:microsoft.com/office/officeart/2005/8/layout/bList2#1"/>
    <dgm:cxn modelId="{978910CD-3AD2-4B59-8FF1-59EE30D0C227}" type="presParOf" srcId="{DBB6DB41-98F6-46AA-B628-CAF983E62B48}" destId="{8341A2DB-1040-453E-BC64-20AB0EC705B0}" srcOrd="1" destOrd="0" presId="urn:microsoft.com/office/officeart/2005/8/layout/bList2#1"/>
    <dgm:cxn modelId="{C6FEE0E5-C580-4905-9E28-2BC8E1A4C86E}" type="presParOf" srcId="{DBB6DB41-98F6-46AA-B628-CAF983E62B48}" destId="{E0F6C998-5693-4BDD-9069-AF61DC425B3A}" srcOrd="2" destOrd="0" presId="urn:microsoft.com/office/officeart/2005/8/layout/bList2#1"/>
    <dgm:cxn modelId="{278D6CD4-BE21-4C5A-A903-C84A84089B13}" type="presParOf" srcId="{DBB6DB41-98F6-46AA-B628-CAF983E62B48}" destId="{B6A09970-208A-49BF-904E-B64EBDB1A8AC}" srcOrd="3" destOrd="0" presId="urn:microsoft.com/office/officeart/2005/8/layout/bList2#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BE287C42-CD8A-42CE-8E3E-73C352BD5920}" type="doc">
      <dgm:prSet loTypeId="urn:microsoft.com/office/officeart/2005/8/layout/bList2#1" loCatId="picture" qsTypeId="urn:microsoft.com/office/officeart/2005/8/quickstyle/simple1#34" qsCatId="simple" csTypeId="urn:microsoft.com/office/officeart/2005/8/colors/colorful5#25" csCatId="colorful" phldr="1"/>
      <dgm:spPr/>
    </dgm:pt>
    <dgm:pt modelId="{7A236058-1BB6-40B9-9348-7BFCF74797F7}">
      <dgm:prSet phldrT="[Text]" custT="1"/>
      <dgm:spPr>
        <a:noFill/>
        <a:ln>
          <a:noFill/>
        </a:ln>
      </dgm:spPr>
      <dgm:t>
        <a:bodyPr/>
        <a:lstStyle/>
        <a:p>
          <a:r>
            <a:rPr lang="en-US" sz="2000" dirty="0">
              <a:latin typeface="+mj-lt"/>
            </a:rPr>
            <a:t> </a:t>
          </a:r>
        </a:p>
      </dgm:t>
    </dgm:pt>
    <dgm:pt modelId="{E137A754-910B-4A5F-944B-024BF7FEDA5B}" type="sibTrans" cxnId="{FD6DD1D8-C034-48BB-8FFA-29BD3E37E4B3}">
      <dgm:prSet/>
      <dgm:spPr/>
      <dgm:t>
        <a:bodyPr/>
        <a:lstStyle/>
        <a:p>
          <a:endParaRPr lang="en-US" sz="1050">
            <a:latin typeface="+mj-lt"/>
          </a:endParaRPr>
        </a:p>
      </dgm:t>
    </dgm:pt>
    <dgm:pt modelId="{724A6807-07F6-4EB7-8D8C-1F3642101DAC}" type="parTrans" cxnId="{FD6DD1D8-C034-48BB-8FFA-29BD3E37E4B3}">
      <dgm:prSet/>
      <dgm:spPr/>
      <dgm:t>
        <a:bodyPr/>
        <a:lstStyle/>
        <a:p>
          <a:endParaRPr lang="en-US" sz="1050">
            <a:latin typeface="+mj-lt"/>
          </a:endParaRPr>
        </a:p>
      </dgm:t>
    </dgm:pt>
    <dgm:pt modelId="{8120550C-BC87-497C-9931-B1A996EE60C0}" type="pres">
      <dgm:prSet presAssocID="{BE287C42-CD8A-42CE-8E3E-73C352BD5920}" presName="diagram" presStyleCnt="0">
        <dgm:presLayoutVars>
          <dgm:dir/>
          <dgm:animLvl val="lvl"/>
          <dgm:resizeHandles val="exact"/>
        </dgm:presLayoutVars>
      </dgm:prSet>
      <dgm:spPr/>
    </dgm:pt>
    <dgm:pt modelId="{DBB6DB41-98F6-46AA-B628-CAF983E62B48}" type="pres">
      <dgm:prSet presAssocID="{7A236058-1BB6-40B9-9348-7BFCF74797F7}" presName="compNode" presStyleCnt="0"/>
      <dgm:spPr/>
    </dgm:pt>
    <dgm:pt modelId="{A523E08F-BB9E-46F9-A45A-A55A85EE4841}" type="pres">
      <dgm:prSet presAssocID="{7A236058-1BB6-40B9-9348-7BFCF74797F7}" presName="childRect" presStyleLbl="bgAcc1" presStyleIdx="0" presStyleCnt="1">
        <dgm:presLayoutVars>
          <dgm:bulletEnabled val="1"/>
        </dgm:presLayoutVars>
      </dgm:prSet>
      <dgm:spPr>
        <a:noFill/>
        <a:ln>
          <a:noFill/>
        </a:ln>
      </dgm:spPr>
    </dgm:pt>
    <dgm:pt modelId="{8341A2DB-1040-453E-BC64-20AB0EC705B0}" type="pres">
      <dgm:prSet presAssocID="{7A236058-1BB6-40B9-9348-7BFCF74797F7}" presName="parentText" presStyleLbl="node1" presStyleIdx="0" presStyleCnt="0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0F6C998-5693-4BDD-9069-AF61DC425B3A}" type="pres">
      <dgm:prSet presAssocID="{7A236058-1BB6-40B9-9348-7BFCF74797F7}" presName="parentRect" presStyleLbl="alignNode1" presStyleIdx="0" presStyleCnt="1"/>
      <dgm:spPr/>
      <dgm:t>
        <a:bodyPr/>
        <a:lstStyle/>
        <a:p>
          <a:endParaRPr lang="zh-CN" altLang="en-US"/>
        </a:p>
      </dgm:t>
    </dgm:pt>
    <dgm:pt modelId="{B6A09970-208A-49BF-904E-B64EBDB1A8AC}" type="pres">
      <dgm:prSet presAssocID="{7A236058-1BB6-40B9-9348-7BFCF74797F7}" presName="adorn" presStyleLbl="fgAccFollowNode1" presStyleIdx="0" presStyleCnt="1" custScaleX="591251" custScaleY="591653" custLinFactNeighborX="54828" custLinFactNeighborY="55029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  <a:ln w="19050">
          <a:solidFill>
            <a:schemeClr val="tx1">
              <a:lumMod val="65000"/>
              <a:lumOff val="35000"/>
              <a:alpha val="90000"/>
            </a:schemeClr>
          </a:solidFill>
        </a:ln>
      </dgm:spPr>
    </dgm:pt>
  </dgm:ptLst>
  <dgm:cxnLst>
    <dgm:cxn modelId="{22340726-148E-4622-9B0A-7B8EDD68DC74}" type="presOf" srcId="{BE287C42-CD8A-42CE-8E3E-73C352BD5920}" destId="{8120550C-BC87-497C-9931-B1A996EE60C0}" srcOrd="0" destOrd="0" presId="urn:microsoft.com/office/officeart/2005/8/layout/bList2#1"/>
    <dgm:cxn modelId="{5B3C0A19-80D7-467A-88E7-A2E9357A8ED9}" type="presOf" srcId="{7A236058-1BB6-40B9-9348-7BFCF74797F7}" destId="{8341A2DB-1040-453E-BC64-20AB0EC705B0}" srcOrd="0" destOrd="0" presId="urn:microsoft.com/office/officeart/2005/8/layout/bList2#1"/>
    <dgm:cxn modelId="{FD6DD1D8-C034-48BB-8FFA-29BD3E37E4B3}" srcId="{BE287C42-CD8A-42CE-8E3E-73C352BD5920}" destId="{7A236058-1BB6-40B9-9348-7BFCF74797F7}" srcOrd="0" destOrd="0" parTransId="{724A6807-07F6-4EB7-8D8C-1F3642101DAC}" sibTransId="{E137A754-910B-4A5F-944B-024BF7FEDA5B}"/>
    <dgm:cxn modelId="{0D11EADB-EA58-4AE8-9048-EA6DA32F889A}" type="presOf" srcId="{7A236058-1BB6-40B9-9348-7BFCF74797F7}" destId="{E0F6C998-5693-4BDD-9069-AF61DC425B3A}" srcOrd="1" destOrd="0" presId="urn:microsoft.com/office/officeart/2005/8/layout/bList2#1"/>
    <dgm:cxn modelId="{D700B9A5-B666-42BB-B9FC-BB6120A15403}" type="presParOf" srcId="{8120550C-BC87-497C-9931-B1A996EE60C0}" destId="{DBB6DB41-98F6-46AA-B628-CAF983E62B48}" srcOrd="0" destOrd="0" presId="urn:microsoft.com/office/officeart/2005/8/layout/bList2#1"/>
    <dgm:cxn modelId="{4186FDD2-EA76-4CDB-9A38-8CC31EF3735C}" type="presParOf" srcId="{DBB6DB41-98F6-46AA-B628-CAF983E62B48}" destId="{A523E08F-BB9E-46F9-A45A-A55A85EE4841}" srcOrd="0" destOrd="0" presId="urn:microsoft.com/office/officeart/2005/8/layout/bList2#1"/>
    <dgm:cxn modelId="{80092B1C-C034-4586-9AD8-966E66ECD663}" type="presParOf" srcId="{DBB6DB41-98F6-46AA-B628-CAF983E62B48}" destId="{8341A2DB-1040-453E-BC64-20AB0EC705B0}" srcOrd="1" destOrd="0" presId="urn:microsoft.com/office/officeart/2005/8/layout/bList2#1"/>
    <dgm:cxn modelId="{55B22D2A-22F8-4A79-AD3F-5133C3AAF608}" type="presParOf" srcId="{DBB6DB41-98F6-46AA-B628-CAF983E62B48}" destId="{E0F6C998-5693-4BDD-9069-AF61DC425B3A}" srcOrd="2" destOrd="0" presId="urn:microsoft.com/office/officeart/2005/8/layout/bList2#1"/>
    <dgm:cxn modelId="{6E9AC703-FCBF-49C4-AD44-62AB121374A0}" type="presParOf" srcId="{DBB6DB41-98F6-46AA-B628-CAF983E62B48}" destId="{B6A09970-208A-49BF-904E-B64EBDB1A8AC}" srcOrd="3" destOrd="0" presId="urn:microsoft.com/office/officeart/2005/8/layout/bList2#1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BE287C42-CD8A-42CE-8E3E-73C352BD5920}" type="doc">
      <dgm:prSet loTypeId="urn:microsoft.com/office/officeart/2005/8/layout/bList2#1" loCatId="picture" qsTypeId="urn:microsoft.com/office/officeart/2005/8/quickstyle/simple1#35" qsCatId="simple" csTypeId="urn:microsoft.com/office/officeart/2005/8/colors/colorful5#26" csCatId="colorful" phldr="1"/>
      <dgm:spPr/>
    </dgm:pt>
    <dgm:pt modelId="{7A236058-1BB6-40B9-9348-7BFCF74797F7}">
      <dgm:prSet phldrT="[Text]" custT="1"/>
      <dgm:spPr>
        <a:noFill/>
        <a:ln>
          <a:noFill/>
        </a:ln>
      </dgm:spPr>
      <dgm:t>
        <a:bodyPr/>
        <a:lstStyle/>
        <a:p>
          <a:r>
            <a:rPr lang="en-US" sz="2000" dirty="0">
              <a:latin typeface="+mj-lt"/>
            </a:rPr>
            <a:t> </a:t>
          </a:r>
        </a:p>
      </dgm:t>
    </dgm:pt>
    <dgm:pt modelId="{E137A754-910B-4A5F-944B-024BF7FEDA5B}" type="sibTrans" cxnId="{FD6DD1D8-C034-48BB-8FFA-29BD3E37E4B3}">
      <dgm:prSet/>
      <dgm:spPr/>
      <dgm:t>
        <a:bodyPr/>
        <a:lstStyle/>
        <a:p>
          <a:endParaRPr lang="en-US" sz="1050">
            <a:latin typeface="+mj-lt"/>
          </a:endParaRPr>
        </a:p>
      </dgm:t>
    </dgm:pt>
    <dgm:pt modelId="{724A6807-07F6-4EB7-8D8C-1F3642101DAC}" type="parTrans" cxnId="{FD6DD1D8-C034-48BB-8FFA-29BD3E37E4B3}">
      <dgm:prSet/>
      <dgm:spPr/>
      <dgm:t>
        <a:bodyPr/>
        <a:lstStyle/>
        <a:p>
          <a:endParaRPr lang="en-US" sz="1050">
            <a:latin typeface="+mj-lt"/>
          </a:endParaRPr>
        </a:p>
      </dgm:t>
    </dgm:pt>
    <dgm:pt modelId="{8120550C-BC87-497C-9931-B1A996EE60C0}" type="pres">
      <dgm:prSet presAssocID="{BE287C42-CD8A-42CE-8E3E-73C352BD5920}" presName="diagram" presStyleCnt="0">
        <dgm:presLayoutVars>
          <dgm:dir/>
          <dgm:animLvl val="lvl"/>
          <dgm:resizeHandles val="exact"/>
        </dgm:presLayoutVars>
      </dgm:prSet>
      <dgm:spPr/>
    </dgm:pt>
    <dgm:pt modelId="{DBB6DB41-98F6-46AA-B628-CAF983E62B48}" type="pres">
      <dgm:prSet presAssocID="{7A236058-1BB6-40B9-9348-7BFCF74797F7}" presName="compNode" presStyleCnt="0"/>
      <dgm:spPr/>
    </dgm:pt>
    <dgm:pt modelId="{A523E08F-BB9E-46F9-A45A-A55A85EE4841}" type="pres">
      <dgm:prSet presAssocID="{7A236058-1BB6-40B9-9348-7BFCF74797F7}" presName="childRect" presStyleLbl="bgAcc1" presStyleIdx="0" presStyleCnt="1">
        <dgm:presLayoutVars>
          <dgm:bulletEnabled val="1"/>
        </dgm:presLayoutVars>
      </dgm:prSet>
      <dgm:spPr>
        <a:noFill/>
        <a:ln>
          <a:noFill/>
        </a:ln>
      </dgm:spPr>
    </dgm:pt>
    <dgm:pt modelId="{8341A2DB-1040-453E-BC64-20AB0EC705B0}" type="pres">
      <dgm:prSet presAssocID="{7A236058-1BB6-40B9-9348-7BFCF74797F7}" presName="parentText" presStyleLbl="node1" presStyleIdx="0" presStyleCnt="0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0F6C998-5693-4BDD-9069-AF61DC425B3A}" type="pres">
      <dgm:prSet presAssocID="{7A236058-1BB6-40B9-9348-7BFCF74797F7}" presName="parentRect" presStyleLbl="alignNode1" presStyleIdx="0" presStyleCnt="1"/>
      <dgm:spPr/>
      <dgm:t>
        <a:bodyPr/>
        <a:lstStyle/>
        <a:p>
          <a:endParaRPr lang="zh-CN" altLang="en-US"/>
        </a:p>
      </dgm:t>
    </dgm:pt>
    <dgm:pt modelId="{B6A09970-208A-49BF-904E-B64EBDB1A8AC}" type="pres">
      <dgm:prSet presAssocID="{7A236058-1BB6-40B9-9348-7BFCF74797F7}" presName="adorn" presStyleLbl="fgAccFollowNode1" presStyleIdx="0" presStyleCnt="1" custScaleX="591251" custScaleY="591653" custLinFactNeighborX="54828" custLinFactNeighborY="55029"/>
      <dgm:spPr>
        <a:blipFill dpi="0" rotWithShape="1"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9050">
          <a:solidFill>
            <a:schemeClr val="tx1">
              <a:lumMod val="65000"/>
              <a:lumOff val="35000"/>
              <a:alpha val="90000"/>
            </a:schemeClr>
          </a:solidFill>
        </a:ln>
      </dgm:spPr>
    </dgm:pt>
  </dgm:ptLst>
  <dgm:cxnLst>
    <dgm:cxn modelId="{829B90C6-FF03-457C-97F5-9F5FACC7CE74}" type="presOf" srcId="{BE287C42-CD8A-42CE-8E3E-73C352BD5920}" destId="{8120550C-BC87-497C-9931-B1A996EE60C0}" srcOrd="0" destOrd="0" presId="urn:microsoft.com/office/officeart/2005/8/layout/bList2#1"/>
    <dgm:cxn modelId="{FD6DD1D8-C034-48BB-8FFA-29BD3E37E4B3}" srcId="{BE287C42-CD8A-42CE-8E3E-73C352BD5920}" destId="{7A236058-1BB6-40B9-9348-7BFCF74797F7}" srcOrd="0" destOrd="0" parTransId="{724A6807-07F6-4EB7-8D8C-1F3642101DAC}" sibTransId="{E137A754-910B-4A5F-944B-024BF7FEDA5B}"/>
    <dgm:cxn modelId="{AB261B93-F0A6-4FEF-A421-1580DD6DA63B}" type="presOf" srcId="{7A236058-1BB6-40B9-9348-7BFCF74797F7}" destId="{E0F6C998-5693-4BDD-9069-AF61DC425B3A}" srcOrd="1" destOrd="0" presId="urn:microsoft.com/office/officeart/2005/8/layout/bList2#1"/>
    <dgm:cxn modelId="{EA2D42AD-1403-4D2E-818F-00EF0083ADA2}" type="presOf" srcId="{7A236058-1BB6-40B9-9348-7BFCF74797F7}" destId="{8341A2DB-1040-453E-BC64-20AB0EC705B0}" srcOrd="0" destOrd="0" presId="urn:microsoft.com/office/officeart/2005/8/layout/bList2#1"/>
    <dgm:cxn modelId="{10FB5F26-A223-4A46-B29C-4CB0CE9DE729}" type="presParOf" srcId="{8120550C-BC87-497C-9931-B1A996EE60C0}" destId="{DBB6DB41-98F6-46AA-B628-CAF983E62B48}" srcOrd="0" destOrd="0" presId="urn:microsoft.com/office/officeart/2005/8/layout/bList2#1"/>
    <dgm:cxn modelId="{DC79B35D-8B52-48AB-A9C9-4A3AE57AA5A7}" type="presParOf" srcId="{DBB6DB41-98F6-46AA-B628-CAF983E62B48}" destId="{A523E08F-BB9E-46F9-A45A-A55A85EE4841}" srcOrd="0" destOrd="0" presId="urn:microsoft.com/office/officeart/2005/8/layout/bList2#1"/>
    <dgm:cxn modelId="{317F4509-5490-4D93-A295-110A12F977E4}" type="presParOf" srcId="{DBB6DB41-98F6-46AA-B628-CAF983E62B48}" destId="{8341A2DB-1040-453E-BC64-20AB0EC705B0}" srcOrd="1" destOrd="0" presId="urn:microsoft.com/office/officeart/2005/8/layout/bList2#1"/>
    <dgm:cxn modelId="{302725C2-AF8E-41BC-9BA0-7A5B916894CA}" type="presParOf" srcId="{DBB6DB41-98F6-46AA-B628-CAF983E62B48}" destId="{E0F6C998-5693-4BDD-9069-AF61DC425B3A}" srcOrd="2" destOrd="0" presId="urn:microsoft.com/office/officeart/2005/8/layout/bList2#1"/>
    <dgm:cxn modelId="{8AA5B17F-5589-49C8-ADBC-DF9AD83D7CB0}" type="presParOf" srcId="{DBB6DB41-98F6-46AA-B628-CAF983E62B48}" destId="{B6A09970-208A-49BF-904E-B64EBDB1A8AC}" srcOrd="3" destOrd="0" presId="urn:microsoft.com/office/officeart/2005/8/layout/bList2#1"/>
  </dgm:cxnLst>
  <dgm:bg/>
  <dgm:whole/>
  <dgm:extLst>
    <a:ext uri="http://schemas.microsoft.com/office/drawing/2008/diagram">
      <dsp:dataModelExt xmlns:dsp="http://schemas.microsoft.com/office/drawing/2008/diagram" relId="rId2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23E08F-BB9E-46F9-A45A-A55A85EE4841}">
      <dsp:nvSpPr>
        <dsp:cNvPr id="0" name=""/>
        <dsp:cNvSpPr/>
      </dsp:nvSpPr>
      <dsp:spPr>
        <a:xfrm>
          <a:off x="64362" y="32148"/>
          <a:ext cx="495980" cy="370239"/>
        </a:xfrm>
        <a:prstGeom prst="round2SameRect">
          <a:avLst>
            <a:gd name="adj1" fmla="val 8000"/>
            <a:gd name="adj2" fmla="val 0"/>
          </a:avLst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0F6C998-5693-4BDD-9069-AF61DC425B3A}">
      <dsp:nvSpPr>
        <dsp:cNvPr id="0" name=""/>
        <dsp:cNvSpPr/>
      </dsp:nvSpPr>
      <dsp:spPr>
        <a:xfrm>
          <a:off x="64362" y="402387"/>
          <a:ext cx="495980" cy="159202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0" rIns="25400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>
              <a:latin typeface="+mj-lt"/>
            </a:rPr>
            <a:t> </a:t>
          </a:r>
        </a:p>
      </dsp:txBody>
      <dsp:txXfrm>
        <a:off x="64362" y="402387"/>
        <a:ext cx="349282" cy="159202"/>
      </dsp:txXfrm>
    </dsp:sp>
    <dsp:sp modelId="{B6A09970-208A-49BF-904E-B64EBDB1A8AC}">
      <dsp:nvSpPr>
        <dsp:cNvPr id="0" name=""/>
        <dsp:cNvSpPr/>
      </dsp:nvSpPr>
      <dsp:spPr>
        <a:xfrm>
          <a:off x="0" y="1874"/>
          <a:ext cx="1026371" cy="1027069"/>
        </a:xfrm>
        <a:prstGeom prst="ellipse">
          <a:avLst/>
        </a:prstGeom>
        <a:solidFill>
          <a:srgbClr val="203A71">
            <a:alpha val="90000"/>
          </a:srgbClr>
        </a:solid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23E08F-BB9E-46F9-A45A-A55A85EE4841}">
      <dsp:nvSpPr>
        <dsp:cNvPr id="0" name=""/>
        <dsp:cNvSpPr/>
      </dsp:nvSpPr>
      <dsp:spPr>
        <a:xfrm>
          <a:off x="64362" y="32148"/>
          <a:ext cx="495980" cy="370239"/>
        </a:xfrm>
        <a:prstGeom prst="round2SameRect">
          <a:avLst>
            <a:gd name="adj1" fmla="val 8000"/>
            <a:gd name="adj2" fmla="val 0"/>
          </a:avLst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0F6C998-5693-4BDD-9069-AF61DC425B3A}">
      <dsp:nvSpPr>
        <dsp:cNvPr id="0" name=""/>
        <dsp:cNvSpPr/>
      </dsp:nvSpPr>
      <dsp:spPr>
        <a:xfrm>
          <a:off x="64362" y="402387"/>
          <a:ext cx="495980" cy="159202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0" rIns="25400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>
              <a:latin typeface="+mj-lt"/>
            </a:rPr>
            <a:t> </a:t>
          </a:r>
        </a:p>
      </dsp:txBody>
      <dsp:txXfrm>
        <a:off x="64362" y="402387"/>
        <a:ext cx="349282" cy="159202"/>
      </dsp:txXfrm>
    </dsp:sp>
    <dsp:sp modelId="{B6A09970-208A-49BF-904E-B64EBDB1A8AC}">
      <dsp:nvSpPr>
        <dsp:cNvPr id="0" name=""/>
        <dsp:cNvSpPr/>
      </dsp:nvSpPr>
      <dsp:spPr>
        <a:xfrm>
          <a:off x="0" y="1874"/>
          <a:ext cx="1026371" cy="1027069"/>
        </a:xfrm>
        <a:prstGeom prst="ellipse">
          <a:avLst/>
        </a:prstGeom>
        <a:solidFill>
          <a:srgbClr val="203A71">
            <a:alpha val="90000"/>
          </a:srgbClr>
        </a:solid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23E08F-BB9E-46F9-A45A-A55A85EE4841}">
      <dsp:nvSpPr>
        <dsp:cNvPr id="0" name=""/>
        <dsp:cNvSpPr/>
      </dsp:nvSpPr>
      <dsp:spPr>
        <a:xfrm>
          <a:off x="64362" y="32148"/>
          <a:ext cx="495980" cy="370239"/>
        </a:xfrm>
        <a:prstGeom prst="round2SameRect">
          <a:avLst>
            <a:gd name="adj1" fmla="val 8000"/>
            <a:gd name="adj2" fmla="val 0"/>
          </a:avLst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0F6C998-5693-4BDD-9069-AF61DC425B3A}">
      <dsp:nvSpPr>
        <dsp:cNvPr id="0" name=""/>
        <dsp:cNvSpPr/>
      </dsp:nvSpPr>
      <dsp:spPr>
        <a:xfrm>
          <a:off x="64362" y="402387"/>
          <a:ext cx="495980" cy="159202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0" rIns="25400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>
              <a:latin typeface="+mj-lt"/>
            </a:rPr>
            <a:t> </a:t>
          </a:r>
        </a:p>
      </dsp:txBody>
      <dsp:txXfrm>
        <a:off x="64362" y="402387"/>
        <a:ext cx="349282" cy="159202"/>
      </dsp:txXfrm>
    </dsp:sp>
    <dsp:sp modelId="{B6A09970-208A-49BF-904E-B64EBDB1A8AC}">
      <dsp:nvSpPr>
        <dsp:cNvPr id="0" name=""/>
        <dsp:cNvSpPr/>
      </dsp:nvSpPr>
      <dsp:spPr>
        <a:xfrm>
          <a:off x="0" y="1874"/>
          <a:ext cx="1026371" cy="1027069"/>
        </a:xfrm>
        <a:prstGeom prst="ellipse">
          <a:avLst/>
        </a:prstGeom>
        <a:solidFill>
          <a:srgbClr val="203A71">
            <a:alpha val="90000"/>
          </a:srgbClr>
        </a:solid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23E08F-BB9E-46F9-A45A-A55A85EE4841}">
      <dsp:nvSpPr>
        <dsp:cNvPr id="0" name=""/>
        <dsp:cNvSpPr/>
      </dsp:nvSpPr>
      <dsp:spPr>
        <a:xfrm>
          <a:off x="95329" y="47615"/>
          <a:ext cx="734612" cy="548372"/>
        </a:xfrm>
        <a:prstGeom prst="round2SameRect">
          <a:avLst>
            <a:gd name="adj1" fmla="val 8000"/>
            <a:gd name="adj2" fmla="val 0"/>
          </a:avLst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0F6C998-5693-4BDD-9069-AF61DC425B3A}">
      <dsp:nvSpPr>
        <dsp:cNvPr id="0" name=""/>
        <dsp:cNvSpPr/>
      </dsp:nvSpPr>
      <dsp:spPr>
        <a:xfrm>
          <a:off x="95329" y="595988"/>
          <a:ext cx="734612" cy="235800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0" rIns="25400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>
              <a:latin typeface="+mj-lt"/>
            </a:rPr>
            <a:t> </a:t>
          </a:r>
        </a:p>
      </dsp:txBody>
      <dsp:txXfrm>
        <a:off x="95329" y="595988"/>
        <a:ext cx="517332" cy="235800"/>
      </dsp:txXfrm>
    </dsp:sp>
    <dsp:sp modelId="{B6A09970-208A-49BF-904E-B64EBDB1A8AC}">
      <dsp:nvSpPr>
        <dsp:cNvPr id="0" name=""/>
        <dsp:cNvSpPr/>
      </dsp:nvSpPr>
      <dsp:spPr>
        <a:xfrm>
          <a:off x="3809" y="2776"/>
          <a:ext cx="1520190" cy="1521223"/>
        </a:xfrm>
        <a:prstGeom prst="ellipse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  <a:ln w="19050" cap="flat" cmpd="sng" algn="ctr">
          <a:solidFill>
            <a:schemeClr val="tx1">
              <a:lumMod val="65000"/>
              <a:lumOff val="35000"/>
              <a:alpha val="9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23E08F-BB9E-46F9-A45A-A55A85EE4841}">
      <dsp:nvSpPr>
        <dsp:cNvPr id="0" name=""/>
        <dsp:cNvSpPr/>
      </dsp:nvSpPr>
      <dsp:spPr>
        <a:xfrm>
          <a:off x="95329" y="47615"/>
          <a:ext cx="734612" cy="548372"/>
        </a:xfrm>
        <a:prstGeom prst="round2SameRect">
          <a:avLst>
            <a:gd name="adj1" fmla="val 8000"/>
            <a:gd name="adj2" fmla="val 0"/>
          </a:avLst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0F6C998-5693-4BDD-9069-AF61DC425B3A}">
      <dsp:nvSpPr>
        <dsp:cNvPr id="0" name=""/>
        <dsp:cNvSpPr/>
      </dsp:nvSpPr>
      <dsp:spPr>
        <a:xfrm>
          <a:off x="95329" y="595988"/>
          <a:ext cx="734612" cy="235800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0" rIns="25400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>
              <a:latin typeface="+mj-lt"/>
            </a:rPr>
            <a:t> </a:t>
          </a:r>
        </a:p>
      </dsp:txBody>
      <dsp:txXfrm>
        <a:off x="95329" y="595988"/>
        <a:ext cx="517332" cy="235800"/>
      </dsp:txXfrm>
    </dsp:sp>
    <dsp:sp modelId="{B6A09970-208A-49BF-904E-B64EBDB1A8AC}">
      <dsp:nvSpPr>
        <dsp:cNvPr id="0" name=""/>
        <dsp:cNvSpPr/>
      </dsp:nvSpPr>
      <dsp:spPr>
        <a:xfrm>
          <a:off x="3809" y="2776"/>
          <a:ext cx="1520190" cy="1521223"/>
        </a:xfrm>
        <a:prstGeom prst="ellipse">
          <a:avLst/>
        </a:prstGeom>
        <a:blipFill dpi="0" rotWithShape="1"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9050" cap="flat" cmpd="sng" algn="ctr">
          <a:solidFill>
            <a:schemeClr val="tx1">
              <a:lumMod val="65000"/>
              <a:lumOff val="35000"/>
              <a:alpha val="9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23E08F-BB9E-46F9-A45A-A55A85EE4841}">
      <dsp:nvSpPr>
        <dsp:cNvPr id="0" name=""/>
        <dsp:cNvSpPr/>
      </dsp:nvSpPr>
      <dsp:spPr>
        <a:xfrm>
          <a:off x="95329" y="47615"/>
          <a:ext cx="734612" cy="548372"/>
        </a:xfrm>
        <a:prstGeom prst="round2SameRect">
          <a:avLst>
            <a:gd name="adj1" fmla="val 8000"/>
            <a:gd name="adj2" fmla="val 0"/>
          </a:avLst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0F6C998-5693-4BDD-9069-AF61DC425B3A}">
      <dsp:nvSpPr>
        <dsp:cNvPr id="0" name=""/>
        <dsp:cNvSpPr/>
      </dsp:nvSpPr>
      <dsp:spPr>
        <a:xfrm>
          <a:off x="95329" y="595988"/>
          <a:ext cx="734612" cy="235800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0" rIns="25400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>
              <a:latin typeface="+mj-lt"/>
            </a:rPr>
            <a:t> </a:t>
          </a:r>
        </a:p>
      </dsp:txBody>
      <dsp:txXfrm>
        <a:off x="95329" y="595988"/>
        <a:ext cx="517332" cy="235800"/>
      </dsp:txXfrm>
    </dsp:sp>
    <dsp:sp modelId="{B6A09970-208A-49BF-904E-B64EBDB1A8AC}">
      <dsp:nvSpPr>
        <dsp:cNvPr id="0" name=""/>
        <dsp:cNvSpPr/>
      </dsp:nvSpPr>
      <dsp:spPr>
        <a:xfrm>
          <a:off x="3809" y="2776"/>
          <a:ext cx="1520190" cy="1521223"/>
        </a:xfrm>
        <a:prstGeom prst="ellipse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  <a:ln w="19050" cap="flat" cmpd="sng" algn="ctr">
          <a:solidFill>
            <a:schemeClr val="tx1">
              <a:lumMod val="65000"/>
              <a:lumOff val="35000"/>
              <a:alpha val="9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23E08F-BB9E-46F9-A45A-A55A85EE4841}">
      <dsp:nvSpPr>
        <dsp:cNvPr id="0" name=""/>
        <dsp:cNvSpPr/>
      </dsp:nvSpPr>
      <dsp:spPr>
        <a:xfrm>
          <a:off x="95329" y="47615"/>
          <a:ext cx="734612" cy="548372"/>
        </a:xfrm>
        <a:prstGeom prst="round2SameRect">
          <a:avLst>
            <a:gd name="adj1" fmla="val 8000"/>
            <a:gd name="adj2" fmla="val 0"/>
          </a:avLst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0F6C998-5693-4BDD-9069-AF61DC425B3A}">
      <dsp:nvSpPr>
        <dsp:cNvPr id="0" name=""/>
        <dsp:cNvSpPr/>
      </dsp:nvSpPr>
      <dsp:spPr>
        <a:xfrm>
          <a:off x="95329" y="595988"/>
          <a:ext cx="734612" cy="235800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0" rIns="25400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>
              <a:latin typeface="+mj-lt"/>
            </a:rPr>
            <a:t> </a:t>
          </a:r>
        </a:p>
      </dsp:txBody>
      <dsp:txXfrm>
        <a:off x="95329" y="595988"/>
        <a:ext cx="517332" cy="235800"/>
      </dsp:txXfrm>
    </dsp:sp>
    <dsp:sp modelId="{B6A09970-208A-49BF-904E-B64EBDB1A8AC}">
      <dsp:nvSpPr>
        <dsp:cNvPr id="0" name=""/>
        <dsp:cNvSpPr/>
      </dsp:nvSpPr>
      <dsp:spPr>
        <a:xfrm>
          <a:off x="3809" y="2776"/>
          <a:ext cx="1520190" cy="1521223"/>
        </a:xfrm>
        <a:prstGeom prst="ellipse">
          <a:avLst/>
        </a:prstGeom>
        <a:blipFill dpi="0" rotWithShape="1"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9050" cap="flat" cmpd="sng" algn="ctr">
          <a:solidFill>
            <a:schemeClr val="tx1">
              <a:lumMod val="65000"/>
              <a:lumOff val="35000"/>
              <a:alpha val="9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bList2#1">
  <dgm:title val=""/>
  <dgm:desc val=""/>
  <dgm:catLst>
    <dgm:cat type="list" pri="7000"/>
    <dgm:cat type="convert" pri="16000"/>
    <dgm:cat type="picture" pri="28000"/>
    <dgm:cat type="pictureconvert" pri="28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dir/>
      <dgm:animLvl val="lvl"/>
      <dgm:resizeHandles val="exact"/>
    </dgm:varLst>
    <dgm:choose name="Name0">
      <dgm:if name="Name1" axis="self" func="var" arg="dir" op="equ" val="norm">
        <dgm:alg type="snake">
          <dgm:param type="off" val="ctr"/>
          <dgm:param type="contDir" val="sameDir"/>
          <dgm:param type="grDir" val="tL"/>
          <dgm:param type="flowDir" val="row"/>
        </dgm:alg>
      </dgm:if>
      <dgm:else name="Name2">
        <dgm:alg type="snake">
          <dgm:param type="off" val="ctr"/>
          <dgm:param type="contDir" val="sameDir"/>
          <dgm:param type="grDir" val="tR"/>
          <dgm:param type="flowDir" val="row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08"/>
      <dgm:constr type="sp" refType="w" refFor="ch" refForName="compNode" op="equ" fact="0.16"/>
      <dgm:constr type="primFontSz" for="des" forName="parentText" op="equ" val="65"/>
      <dgm:constr type="primFontSz" for="des" forName="childRect" op="equ" val="65"/>
    </dgm:constrLst>
    <dgm:ruleLst/>
    <dgm:forEach name="nodesForEach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/>
        <dgm:choose name="Name3">
          <dgm:if name="Name4" axis="self" func="var" arg="dir" op="equ" val="norm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l" for="ch" forName="childRect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l" for="ch" forName="parentText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l" for="ch" forName="parentRect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r" for="ch" forName="adorn" refType="w"/>
            </dgm:constrLst>
          </dgm:if>
          <dgm:else name="Name5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r" for="ch" forName="childRect" refType="w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r" for="ch" forName="parentText" refType="w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r" for="ch" forName="parentRect" refType="w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l" for="ch" forName="adorn"/>
            </dgm:constrLst>
          </dgm:else>
        </dgm:choose>
        <dgm:ruleLst/>
        <dgm:layoutNode name="childRect" styleLbl="b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2SameRect" r:blip="">
            <dgm:adjLst>
              <dgm:adj idx="1" val="0.08"/>
            </dgm:adjLst>
          </dgm:shape>
          <dgm:presOf axis="des" ptType="node"/>
          <dgm:constrLst>
            <dgm:constr type="secFontSz" refType="primFontSz"/>
            <dgm:constr type="tMarg" refType="primFontSz" fact="0.3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Text">
          <dgm:varLst>
            <dgm:chMax val="0"/>
            <dgm:bulletEnabled val="1"/>
          </dgm:varLst>
          <dgm:choose name="Name6">
            <dgm:if name="Name7" func="var" arg="dir" op="equ" val="norm">
              <dgm:alg type="tx">
                <dgm:param type="parTxLTRAlign" val="l"/>
                <dgm:param type="parTxRTLAlign" val="l"/>
              </dgm:alg>
            </dgm:if>
            <dgm:else name="Name8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ect" r:blip="" zOrderOff="1" hideGeom="1">
            <dgm:adjLst/>
          </dgm:shape>
          <dgm:presOf axis="self" ptType="node"/>
          <dgm:constrLst>
            <dgm:constr type="tMarg"/>
            <dgm:constr type="bMarg"/>
            <dgm:constr type="lMarg" refType="primFontSz" fact="0.3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Rect" styleLbl="alignNode1">
          <dgm:alg type="sp"/>
          <dgm:shape xmlns:r="http://schemas.openxmlformats.org/officeDocument/2006/relationships" type="rect" r:blip="">
            <dgm:adjLst/>
          </dgm:shape>
          <dgm:presOf axis="self" ptType="node"/>
          <dgm:constrLst/>
          <dgm:ruleLst/>
        </dgm:layoutNode>
        <dgm:layoutNode name="adorn" styleLbl="fgAccFollowNod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w" val="1"/>
            <dgm:constr type="h" refType="w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bList2#1">
  <dgm:title val=""/>
  <dgm:desc val=""/>
  <dgm:catLst>
    <dgm:cat type="list" pri="7000"/>
    <dgm:cat type="convert" pri="16000"/>
    <dgm:cat type="picture" pri="28000"/>
    <dgm:cat type="pictureconvert" pri="28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dir/>
      <dgm:animLvl val="lvl"/>
      <dgm:resizeHandles val="exact"/>
    </dgm:varLst>
    <dgm:choose name="Name0">
      <dgm:if name="Name1" axis="self" func="var" arg="dir" op="equ" val="norm">
        <dgm:alg type="snake">
          <dgm:param type="off" val="ctr"/>
          <dgm:param type="contDir" val="sameDir"/>
          <dgm:param type="grDir" val="tL"/>
          <dgm:param type="flowDir" val="row"/>
        </dgm:alg>
      </dgm:if>
      <dgm:else name="Name2">
        <dgm:alg type="snake">
          <dgm:param type="off" val="ctr"/>
          <dgm:param type="contDir" val="sameDir"/>
          <dgm:param type="grDir" val="tR"/>
          <dgm:param type="flowDir" val="row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08"/>
      <dgm:constr type="sp" refType="w" refFor="ch" refForName="compNode" op="equ" fact="0.16"/>
      <dgm:constr type="primFontSz" for="des" forName="parentText" op="equ" val="65"/>
      <dgm:constr type="primFontSz" for="des" forName="childRect" op="equ" val="65"/>
    </dgm:constrLst>
    <dgm:ruleLst/>
    <dgm:forEach name="nodesForEach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/>
        <dgm:choose name="Name3">
          <dgm:if name="Name4" axis="self" func="var" arg="dir" op="equ" val="norm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l" for="ch" forName="childRect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l" for="ch" forName="parentText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l" for="ch" forName="parentRect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r" for="ch" forName="adorn" refType="w"/>
            </dgm:constrLst>
          </dgm:if>
          <dgm:else name="Name5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r" for="ch" forName="childRect" refType="w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r" for="ch" forName="parentText" refType="w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r" for="ch" forName="parentRect" refType="w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l" for="ch" forName="adorn"/>
            </dgm:constrLst>
          </dgm:else>
        </dgm:choose>
        <dgm:ruleLst/>
        <dgm:layoutNode name="childRect" styleLbl="b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2SameRect" r:blip="">
            <dgm:adjLst>
              <dgm:adj idx="1" val="0.08"/>
            </dgm:adjLst>
          </dgm:shape>
          <dgm:presOf axis="des" ptType="node"/>
          <dgm:constrLst>
            <dgm:constr type="secFontSz" refType="primFontSz"/>
            <dgm:constr type="tMarg" refType="primFontSz" fact="0.3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Text">
          <dgm:varLst>
            <dgm:chMax val="0"/>
            <dgm:bulletEnabled val="1"/>
          </dgm:varLst>
          <dgm:choose name="Name6">
            <dgm:if name="Name7" func="var" arg="dir" op="equ" val="norm">
              <dgm:alg type="tx">
                <dgm:param type="parTxLTRAlign" val="l"/>
                <dgm:param type="parTxRTLAlign" val="l"/>
              </dgm:alg>
            </dgm:if>
            <dgm:else name="Name8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ect" r:blip="" zOrderOff="1" hideGeom="1">
            <dgm:adjLst/>
          </dgm:shape>
          <dgm:presOf axis="self" ptType="node"/>
          <dgm:constrLst>
            <dgm:constr type="tMarg"/>
            <dgm:constr type="bMarg"/>
            <dgm:constr type="lMarg" refType="primFontSz" fact="0.3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Rect" styleLbl="alignNode1">
          <dgm:alg type="sp"/>
          <dgm:shape xmlns:r="http://schemas.openxmlformats.org/officeDocument/2006/relationships" type="rect" r:blip="">
            <dgm:adjLst/>
          </dgm:shape>
          <dgm:presOf axis="self" ptType="node"/>
          <dgm:constrLst/>
          <dgm:ruleLst/>
        </dgm:layoutNode>
        <dgm:layoutNode name="adorn" styleLbl="fgAccFollowNod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w" val="1"/>
            <dgm:constr type="h" refType="w"/>
          </dgm:constrLst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bList2#1">
  <dgm:title val=""/>
  <dgm:desc val=""/>
  <dgm:catLst>
    <dgm:cat type="list" pri="7000"/>
    <dgm:cat type="convert" pri="16000"/>
    <dgm:cat type="picture" pri="28000"/>
    <dgm:cat type="pictureconvert" pri="28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dir/>
      <dgm:animLvl val="lvl"/>
      <dgm:resizeHandles val="exact"/>
    </dgm:varLst>
    <dgm:choose name="Name0">
      <dgm:if name="Name1" axis="self" func="var" arg="dir" op="equ" val="norm">
        <dgm:alg type="snake">
          <dgm:param type="off" val="ctr"/>
          <dgm:param type="contDir" val="sameDir"/>
          <dgm:param type="grDir" val="tL"/>
          <dgm:param type="flowDir" val="row"/>
        </dgm:alg>
      </dgm:if>
      <dgm:else name="Name2">
        <dgm:alg type="snake">
          <dgm:param type="off" val="ctr"/>
          <dgm:param type="contDir" val="sameDir"/>
          <dgm:param type="grDir" val="tR"/>
          <dgm:param type="flowDir" val="row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08"/>
      <dgm:constr type="sp" refType="w" refFor="ch" refForName="compNode" op="equ" fact="0.16"/>
      <dgm:constr type="primFontSz" for="des" forName="parentText" op="equ" val="65"/>
      <dgm:constr type="primFontSz" for="des" forName="childRect" op="equ" val="65"/>
    </dgm:constrLst>
    <dgm:ruleLst/>
    <dgm:forEach name="nodesForEach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/>
        <dgm:choose name="Name3">
          <dgm:if name="Name4" axis="self" func="var" arg="dir" op="equ" val="norm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l" for="ch" forName="childRect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l" for="ch" forName="parentText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l" for="ch" forName="parentRect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r" for="ch" forName="adorn" refType="w"/>
            </dgm:constrLst>
          </dgm:if>
          <dgm:else name="Name5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r" for="ch" forName="childRect" refType="w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r" for="ch" forName="parentText" refType="w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r" for="ch" forName="parentRect" refType="w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l" for="ch" forName="adorn"/>
            </dgm:constrLst>
          </dgm:else>
        </dgm:choose>
        <dgm:ruleLst/>
        <dgm:layoutNode name="childRect" styleLbl="b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2SameRect" r:blip="">
            <dgm:adjLst>
              <dgm:adj idx="1" val="0.08"/>
            </dgm:adjLst>
          </dgm:shape>
          <dgm:presOf axis="des" ptType="node"/>
          <dgm:constrLst>
            <dgm:constr type="secFontSz" refType="primFontSz"/>
            <dgm:constr type="tMarg" refType="primFontSz" fact="0.3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Text">
          <dgm:varLst>
            <dgm:chMax val="0"/>
            <dgm:bulletEnabled val="1"/>
          </dgm:varLst>
          <dgm:choose name="Name6">
            <dgm:if name="Name7" func="var" arg="dir" op="equ" val="norm">
              <dgm:alg type="tx">
                <dgm:param type="parTxLTRAlign" val="l"/>
                <dgm:param type="parTxRTLAlign" val="l"/>
              </dgm:alg>
            </dgm:if>
            <dgm:else name="Name8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ect" r:blip="" zOrderOff="1" hideGeom="1">
            <dgm:adjLst/>
          </dgm:shape>
          <dgm:presOf axis="self" ptType="node"/>
          <dgm:constrLst>
            <dgm:constr type="tMarg"/>
            <dgm:constr type="bMarg"/>
            <dgm:constr type="lMarg" refType="primFontSz" fact="0.3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Rect" styleLbl="alignNode1">
          <dgm:alg type="sp"/>
          <dgm:shape xmlns:r="http://schemas.openxmlformats.org/officeDocument/2006/relationships" type="rect" r:blip="">
            <dgm:adjLst/>
          </dgm:shape>
          <dgm:presOf axis="self" ptType="node"/>
          <dgm:constrLst/>
          <dgm:ruleLst/>
        </dgm:layoutNode>
        <dgm:layoutNode name="adorn" styleLbl="fgAccFollowNod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w" val="1"/>
            <dgm:constr type="h" refType="w"/>
          </dgm:constrLst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bList2#1">
  <dgm:title val=""/>
  <dgm:desc val=""/>
  <dgm:catLst>
    <dgm:cat type="list" pri="7000"/>
    <dgm:cat type="convert" pri="16000"/>
    <dgm:cat type="picture" pri="28000"/>
    <dgm:cat type="pictureconvert" pri="28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dir/>
      <dgm:animLvl val="lvl"/>
      <dgm:resizeHandles val="exact"/>
    </dgm:varLst>
    <dgm:choose name="Name0">
      <dgm:if name="Name1" axis="self" func="var" arg="dir" op="equ" val="norm">
        <dgm:alg type="snake">
          <dgm:param type="off" val="ctr"/>
          <dgm:param type="contDir" val="sameDir"/>
          <dgm:param type="grDir" val="tL"/>
          <dgm:param type="flowDir" val="row"/>
        </dgm:alg>
      </dgm:if>
      <dgm:else name="Name2">
        <dgm:alg type="snake">
          <dgm:param type="off" val="ctr"/>
          <dgm:param type="contDir" val="sameDir"/>
          <dgm:param type="grDir" val="tR"/>
          <dgm:param type="flowDir" val="row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08"/>
      <dgm:constr type="sp" refType="w" refFor="ch" refForName="compNode" op="equ" fact="0.16"/>
      <dgm:constr type="primFontSz" for="des" forName="parentText" op="equ" val="65"/>
      <dgm:constr type="primFontSz" for="des" forName="childRect" op="equ" val="65"/>
    </dgm:constrLst>
    <dgm:ruleLst/>
    <dgm:forEach name="nodesForEach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/>
        <dgm:choose name="Name3">
          <dgm:if name="Name4" axis="self" func="var" arg="dir" op="equ" val="norm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l" for="ch" forName="childRect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l" for="ch" forName="parentText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l" for="ch" forName="parentRect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r" for="ch" forName="adorn" refType="w"/>
            </dgm:constrLst>
          </dgm:if>
          <dgm:else name="Name5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r" for="ch" forName="childRect" refType="w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r" for="ch" forName="parentText" refType="w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r" for="ch" forName="parentRect" refType="w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l" for="ch" forName="adorn"/>
            </dgm:constrLst>
          </dgm:else>
        </dgm:choose>
        <dgm:ruleLst/>
        <dgm:layoutNode name="childRect" styleLbl="b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2SameRect" r:blip="">
            <dgm:adjLst>
              <dgm:adj idx="1" val="0.08"/>
            </dgm:adjLst>
          </dgm:shape>
          <dgm:presOf axis="des" ptType="node"/>
          <dgm:constrLst>
            <dgm:constr type="secFontSz" refType="primFontSz"/>
            <dgm:constr type="tMarg" refType="primFontSz" fact="0.3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Text">
          <dgm:varLst>
            <dgm:chMax val="0"/>
            <dgm:bulletEnabled val="1"/>
          </dgm:varLst>
          <dgm:choose name="Name6">
            <dgm:if name="Name7" func="var" arg="dir" op="equ" val="norm">
              <dgm:alg type="tx">
                <dgm:param type="parTxLTRAlign" val="l"/>
                <dgm:param type="parTxRTLAlign" val="l"/>
              </dgm:alg>
            </dgm:if>
            <dgm:else name="Name8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ect" r:blip="" zOrderOff="1" hideGeom="1">
            <dgm:adjLst/>
          </dgm:shape>
          <dgm:presOf axis="self" ptType="node"/>
          <dgm:constrLst>
            <dgm:constr type="tMarg"/>
            <dgm:constr type="bMarg"/>
            <dgm:constr type="lMarg" refType="primFontSz" fact="0.3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Rect" styleLbl="alignNode1">
          <dgm:alg type="sp"/>
          <dgm:shape xmlns:r="http://schemas.openxmlformats.org/officeDocument/2006/relationships" type="rect" r:blip="">
            <dgm:adjLst/>
          </dgm:shape>
          <dgm:presOf axis="self" ptType="node"/>
          <dgm:constrLst/>
          <dgm:ruleLst/>
        </dgm:layoutNode>
        <dgm:layoutNode name="adorn" styleLbl="fgAccFollowNod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w" val="1"/>
            <dgm:constr type="h" refType="w"/>
          </dgm:constrLst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bList2#1">
  <dgm:title val=""/>
  <dgm:desc val=""/>
  <dgm:catLst>
    <dgm:cat type="list" pri="7000"/>
    <dgm:cat type="convert" pri="16000"/>
    <dgm:cat type="picture" pri="28000"/>
    <dgm:cat type="pictureconvert" pri="28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dir/>
      <dgm:animLvl val="lvl"/>
      <dgm:resizeHandles val="exact"/>
    </dgm:varLst>
    <dgm:choose name="Name0">
      <dgm:if name="Name1" axis="self" func="var" arg="dir" op="equ" val="norm">
        <dgm:alg type="snake">
          <dgm:param type="off" val="ctr"/>
          <dgm:param type="contDir" val="sameDir"/>
          <dgm:param type="grDir" val="tL"/>
          <dgm:param type="flowDir" val="row"/>
        </dgm:alg>
      </dgm:if>
      <dgm:else name="Name2">
        <dgm:alg type="snake">
          <dgm:param type="off" val="ctr"/>
          <dgm:param type="contDir" val="sameDir"/>
          <dgm:param type="grDir" val="tR"/>
          <dgm:param type="flowDir" val="row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08"/>
      <dgm:constr type="sp" refType="w" refFor="ch" refForName="compNode" op="equ" fact="0.16"/>
      <dgm:constr type="primFontSz" for="des" forName="parentText" op="equ" val="65"/>
      <dgm:constr type="primFontSz" for="des" forName="childRect" op="equ" val="65"/>
    </dgm:constrLst>
    <dgm:ruleLst/>
    <dgm:forEach name="nodesForEach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/>
        <dgm:choose name="Name3">
          <dgm:if name="Name4" axis="self" func="var" arg="dir" op="equ" val="norm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l" for="ch" forName="childRect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l" for="ch" forName="parentText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l" for="ch" forName="parentRect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r" for="ch" forName="adorn" refType="w"/>
            </dgm:constrLst>
          </dgm:if>
          <dgm:else name="Name5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r" for="ch" forName="childRect" refType="w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r" for="ch" forName="parentText" refType="w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r" for="ch" forName="parentRect" refType="w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l" for="ch" forName="adorn"/>
            </dgm:constrLst>
          </dgm:else>
        </dgm:choose>
        <dgm:ruleLst/>
        <dgm:layoutNode name="childRect" styleLbl="b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2SameRect" r:blip="">
            <dgm:adjLst>
              <dgm:adj idx="1" val="0.08"/>
            </dgm:adjLst>
          </dgm:shape>
          <dgm:presOf axis="des" ptType="node"/>
          <dgm:constrLst>
            <dgm:constr type="secFontSz" refType="primFontSz"/>
            <dgm:constr type="tMarg" refType="primFontSz" fact="0.3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Text">
          <dgm:varLst>
            <dgm:chMax val="0"/>
            <dgm:bulletEnabled val="1"/>
          </dgm:varLst>
          <dgm:choose name="Name6">
            <dgm:if name="Name7" func="var" arg="dir" op="equ" val="norm">
              <dgm:alg type="tx">
                <dgm:param type="parTxLTRAlign" val="l"/>
                <dgm:param type="parTxRTLAlign" val="l"/>
              </dgm:alg>
            </dgm:if>
            <dgm:else name="Name8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ect" r:blip="" zOrderOff="1" hideGeom="1">
            <dgm:adjLst/>
          </dgm:shape>
          <dgm:presOf axis="self" ptType="node"/>
          <dgm:constrLst>
            <dgm:constr type="tMarg"/>
            <dgm:constr type="bMarg"/>
            <dgm:constr type="lMarg" refType="primFontSz" fact="0.3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Rect" styleLbl="alignNode1">
          <dgm:alg type="sp"/>
          <dgm:shape xmlns:r="http://schemas.openxmlformats.org/officeDocument/2006/relationships" type="rect" r:blip="">
            <dgm:adjLst/>
          </dgm:shape>
          <dgm:presOf axis="self" ptType="node"/>
          <dgm:constrLst/>
          <dgm:ruleLst/>
        </dgm:layoutNode>
        <dgm:layoutNode name="adorn" styleLbl="fgAccFollowNod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w" val="1"/>
            <dgm:constr type="h" refType="w"/>
          </dgm:constrLst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bList2#1">
  <dgm:title val=""/>
  <dgm:desc val=""/>
  <dgm:catLst>
    <dgm:cat type="list" pri="7000"/>
    <dgm:cat type="convert" pri="16000"/>
    <dgm:cat type="picture" pri="28000"/>
    <dgm:cat type="pictureconvert" pri="28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dir/>
      <dgm:animLvl val="lvl"/>
      <dgm:resizeHandles val="exact"/>
    </dgm:varLst>
    <dgm:choose name="Name0">
      <dgm:if name="Name1" axis="self" func="var" arg="dir" op="equ" val="norm">
        <dgm:alg type="snake">
          <dgm:param type="off" val="ctr"/>
          <dgm:param type="contDir" val="sameDir"/>
          <dgm:param type="grDir" val="tL"/>
          <dgm:param type="flowDir" val="row"/>
        </dgm:alg>
      </dgm:if>
      <dgm:else name="Name2">
        <dgm:alg type="snake">
          <dgm:param type="off" val="ctr"/>
          <dgm:param type="contDir" val="sameDir"/>
          <dgm:param type="grDir" val="tR"/>
          <dgm:param type="flowDir" val="row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08"/>
      <dgm:constr type="sp" refType="w" refFor="ch" refForName="compNode" op="equ" fact="0.16"/>
      <dgm:constr type="primFontSz" for="des" forName="parentText" op="equ" val="65"/>
      <dgm:constr type="primFontSz" for="des" forName="childRect" op="equ" val="65"/>
    </dgm:constrLst>
    <dgm:ruleLst/>
    <dgm:forEach name="nodesForEach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/>
        <dgm:choose name="Name3">
          <dgm:if name="Name4" axis="self" func="var" arg="dir" op="equ" val="norm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l" for="ch" forName="childRect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l" for="ch" forName="parentText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l" for="ch" forName="parentRect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r" for="ch" forName="adorn" refType="w"/>
            </dgm:constrLst>
          </dgm:if>
          <dgm:else name="Name5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r" for="ch" forName="childRect" refType="w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r" for="ch" forName="parentText" refType="w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r" for="ch" forName="parentRect" refType="w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l" for="ch" forName="adorn"/>
            </dgm:constrLst>
          </dgm:else>
        </dgm:choose>
        <dgm:ruleLst/>
        <dgm:layoutNode name="childRect" styleLbl="b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2SameRect" r:blip="">
            <dgm:adjLst>
              <dgm:adj idx="1" val="0.08"/>
            </dgm:adjLst>
          </dgm:shape>
          <dgm:presOf axis="des" ptType="node"/>
          <dgm:constrLst>
            <dgm:constr type="secFontSz" refType="primFontSz"/>
            <dgm:constr type="tMarg" refType="primFontSz" fact="0.3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Text">
          <dgm:varLst>
            <dgm:chMax val="0"/>
            <dgm:bulletEnabled val="1"/>
          </dgm:varLst>
          <dgm:choose name="Name6">
            <dgm:if name="Name7" func="var" arg="dir" op="equ" val="norm">
              <dgm:alg type="tx">
                <dgm:param type="parTxLTRAlign" val="l"/>
                <dgm:param type="parTxRTLAlign" val="l"/>
              </dgm:alg>
            </dgm:if>
            <dgm:else name="Name8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ect" r:blip="" zOrderOff="1" hideGeom="1">
            <dgm:adjLst/>
          </dgm:shape>
          <dgm:presOf axis="self" ptType="node"/>
          <dgm:constrLst>
            <dgm:constr type="tMarg"/>
            <dgm:constr type="bMarg"/>
            <dgm:constr type="lMarg" refType="primFontSz" fact="0.3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Rect" styleLbl="alignNode1">
          <dgm:alg type="sp"/>
          <dgm:shape xmlns:r="http://schemas.openxmlformats.org/officeDocument/2006/relationships" type="rect" r:blip="">
            <dgm:adjLst/>
          </dgm:shape>
          <dgm:presOf axis="self" ptType="node"/>
          <dgm:constrLst/>
          <dgm:ruleLst/>
        </dgm:layoutNode>
        <dgm:layoutNode name="adorn" styleLbl="fgAccFollowNod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w" val="1"/>
            <dgm:constr type="h" refType="w"/>
          </dgm:constrLst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bList2#1">
  <dgm:title val=""/>
  <dgm:desc val=""/>
  <dgm:catLst>
    <dgm:cat type="list" pri="7000"/>
    <dgm:cat type="convert" pri="16000"/>
    <dgm:cat type="picture" pri="28000"/>
    <dgm:cat type="pictureconvert" pri="28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dir/>
      <dgm:animLvl val="lvl"/>
      <dgm:resizeHandles val="exact"/>
    </dgm:varLst>
    <dgm:choose name="Name0">
      <dgm:if name="Name1" axis="self" func="var" arg="dir" op="equ" val="norm">
        <dgm:alg type="snake">
          <dgm:param type="off" val="ctr"/>
          <dgm:param type="contDir" val="sameDir"/>
          <dgm:param type="grDir" val="tL"/>
          <dgm:param type="flowDir" val="row"/>
        </dgm:alg>
      </dgm:if>
      <dgm:else name="Name2">
        <dgm:alg type="snake">
          <dgm:param type="off" val="ctr"/>
          <dgm:param type="contDir" val="sameDir"/>
          <dgm:param type="grDir" val="tR"/>
          <dgm:param type="flowDir" val="row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08"/>
      <dgm:constr type="sp" refType="w" refFor="ch" refForName="compNode" op="equ" fact="0.16"/>
      <dgm:constr type="primFontSz" for="des" forName="parentText" op="equ" val="65"/>
      <dgm:constr type="primFontSz" for="des" forName="childRect" op="equ" val="65"/>
    </dgm:constrLst>
    <dgm:ruleLst/>
    <dgm:forEach name="nodesForEach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/>
        <dgm:choose name="Name3">
          <dgm:if name="Name4" axis="self" func="var" arg="dir" op="equ" val="norm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l" for="ch" forName="childRect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l" for="ch" forName="parentText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l" for="ch" forName="parentRect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r" for="ch" forName="adorn" refType="w"/>
            </dgm:constrLst>
          </dgm:if>
          <dgm:else name="Name5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r" for="ch" forName="childRect" refType="w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r" for="ch" forName="parentText" refType="w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r" for="ch" forName="parentRect" refType="w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l" for="ch" forName="adorn"/>
            </dgm:constrLst>
          </dgm:else>
        </dgm:choose>
        <dgm:ruleLst/>
        <dgm:layoutNode name="childRect" styleLbl="b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2SameRect" r:blip="">
            <dgm:adjLst>
              <dgm:adj idx="1" val="0.08"/>
            </dgm:adjLst>
          </dgm:shape>
          <dgm:presOf axis="des" ptType="node"/>
          <dgm:constrLst>
            <dgm:constr type="secFontSz" refType="primFontSz"/>
            <dgm:constr type="tMarg" refType="primFontSz" fact="0.3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Text">
          <dgm:varLst>
            <dgm:chMax val="0"/>
            <dgm:bulletEnabled val="1"/>
          </dgm:varLst>
          <dgm:choose name="Name6">
            <dgm:if name="Name7" func="var" arg="dir" op="equ" val="norm">
              <dgm:alg type="tx">
                <dgm:param type="parTxLTRAlign" val="l"/>
                <dgm:param type="parTxRTLAlign" val="l"/>
              </dgm:alg>
            </dgm:if>
            <dgm:else name="Name8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ect" r:blip="" zOrderOff="1" hideGeom="1">
            <dgm:adjLst/>
          </dgm:shape>
          <dgm:presOf axis="self" ptType="node"/>
          <dgm:constrLst>
            <dgm:constr type="tMarg"/>
            <dgm:constr type="bMarg"/>
            <dgm:constr type="lMarg" refType="primFontSz" fact="0.3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Rect" styleLbl="alignNode1">
          <dgm:alg type="sp"/>
          <dgm:shape xmlns:r="http://schemas.openxmlformats.org/officeDocument/2006/relationships" type="rect" r:blip="">
            <dgm:adjLst/>
          </dgm:shape>
          <dgm:presOf axis="self" ptType="node"/>
          <dgm:constrLst/>
          <dgm:ruleLst/>
        </dgm:layoutNode>
        <dgm:layoutNode name="adorn" styleLbl="fgAccFollowNod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w" val="1"/>
            <dgm:constr type="h" refType="w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#7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#8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#9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#32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#33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#34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#35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B14F57-9A06-4F07-B2FD-12F0CAF3413B}" type="datetimeFigureOut">
              <a:rPr lang="zh-CN" altLang="en-US" smtClean="0"/>
              <a:t>2018/1/13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0E0460-A1DE-44A9-80EE-DF24FA248C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56383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C30804-0641-4ED6-A434-C34FDAF46F2F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57664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0E0460-A1DE-44A9-80EE-DF24FA248CED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93063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0E0460-A1DE-44A9-80EE-DF24FA248CED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75633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0E0460-A1DE-44A9-80EE-DF24FA248CED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57487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0E0460-A1DE-44A9-80EE-DF24FA248CED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54162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0E0460-A1DE-44A9-80EE-DF24FA248CED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53962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0E0460-A1DE-44A9-80EE-DF24FA248CED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80932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0E0460-A1DE-44A9-80EE-DF24FA248CED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17463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0E0460-A1DE-44A9-80EE-DF24FA248CED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74128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0E0460-A1DE-44A9-80EE-DF24FA248CED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443507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0E0460-A1DE-44A9-80EE-DF24FA248CED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08327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0E0460-A1DE-44A9-80EE-DF24FA248CED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231339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0E0460-A1DE-44A9-80EE-DF24FA248CED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33993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0E0460-A1DE-44A9-80EE-DF24FA248CED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47464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0E0460-A1DE-44A9-80EE-DF24FA248CED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500678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0E0460-A1DE-44A9-80EE-DF24FA248CED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172644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C30804-0641-4ED6-A434-C34FDAF46F2F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93511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0E0460-A1DE-44A9-80EE-DF24FA248CED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55452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0E0460-A1DE-44A9-80EE-DF24FA248CED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7163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0E0460-A1DE-44A9-80EE-DF24FA248CED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63849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0E0460-A1DE-44A9-80EE-DF24FA248CED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75275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0E0460-A1DE-44A9-80EE-DF24FA248CED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06778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0E0460-A1DE-44A9-80EE-DF24FA248CED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54810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0E0460-A1DE-44A9-80EE-DF24FA248CED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24662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D5E1A-9688-4E1B-9B1E-209C0418818D}" type="datetimeFigureOut">
              <a:rPr lang="zh-CN" altLang="en-US" smtClean="0"/>
              <a:t>2018/1/13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1AF8A-07F2-45B7-AF77-4D900ADB3E8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0425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D5E1A-9688-4E1B-9B1E-209C0418818D}" type="datetimeFigureOut">
              <a:rPr lang="zh-CN" altLang="en-US" smtClean="0"/>
              <a:t>2018/1/13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1AF8A-07F2-45B7-AF77-4D900ADB3E8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7348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D5E1A-9688-4E1B-9B1E-209C0418818D}" type="datetimeFigureOut">
              <a:rPr lang="zh-CN" altLang="en-US" smtClean="0"/>
              <a:t>2018/1/13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1AF8A-07F2-45B7-AF77-4D900ADB3E8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1777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自定义版式">
    <p:bg>
      <p:bgPr>
        <a:solidFill>
          <a:srgbClr val="FCFB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103752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D5E1A-9688-4E1B-9B1E-209C0418818D}" type="datetimeFigureOut">
              <a:rPr lang="zh-CN" altLang="en-US" smtClean="0"/>
              <a:t>2018/1/13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1AF8A-07F2-45B7-AF77-4D900ADB3E8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6103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D5E1A-9688-4E1B-9B1E-209C0418818D}" type="datetimeFigureOut">
              <a:rPr lang="zh-CN" altLang="en-US" smtClean="0"/>
              <a:t>2018/1/13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1AF8A-07F2-45B7-AF77-4D900ADB3E8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3887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D5E1A-9688-4E1B-9B1E-209C0418818D}" type="datetimeFigureOut">
              <a:rPr lang="zh-CN" altLang="en-US" smtClean="0"/>
              <a:t>2018/1/13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1AF8A-07F2-45B7-AF77-4D900ADB3E8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6957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D5E1A-9688-4E1B-9B1E-209C0418818D}" type="datetimeFigureOut">
              <a:rPr lang="zh-CN" altLang="en-US" smtClean="0"/>
              <a:t>2018/1/13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1AF8A-07F2-45B7-AF77-4D900ADB3E8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9773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D5E1A-9688-4E1B-9B1E-209C0418818D}" type="datetimeFigureOut">
              <a:rPr lang="zh-CN" altLang="en-US" smtClean="0"/>
              <a:t>2018/1/13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1AF8A-07F2-45B7-AF77-4D900ADB3E8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7667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D5E1A-9688-4E1B-9B1E-209C0418818D}" type="datetimeFigureOut">
              <a:rPr lang="zh-CN" altLang="en-US" smtClean="0"/>
              <a:t>2018/1/13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1AF8A-07F2-45B7-AF77-4D900ADB3E8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5375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D5E1A-9688-4E1B-9B1E-209C0418818D}" type="datetimeFigureOut">
              <a:rPr lang="zh-CN" altLang="en-US" smtClean="0"/>
              <a:t>2018/1/13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1AF8A-07F2-45B7-AF77-4D900ADB3E8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9730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D5E1A-9688-4E1B-9B1E-209C0418818D}" type="datetimeFigureOut">
              <a:rPr lang="zh-CN" altLang="en-US" smtClean="0"/>
              <a:t>2018/1/13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1AF8A-07F2-45B7-AF77-4D900ADB3E8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9479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BD5E1A-9688-4E1B-9B1E-209C0418818D}" type="datetimeFigureOut">
              <a:rPr lang="zh-CN" altLang="en-US" smtClean="0"/>
              <a:t>2018/1/13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81AF8A-07F2-45B7-AF77-4D900ADB3E8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26578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2.png"/><Relationship Id="rId5" Type="http://schemas.openxmlformats.org/officeDocument/2006/relationships/image" Target="../media/image1.jp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tags" Target="../tags/tag33.xml"/><Relationship Id="rId7" Type="http://schemas.openxmlformats.org/officeDocument/2006/relationships/notesSlide" Target="../notesSlides/notesSlide10.xml"/><Relationship Id="rId2" Type="http://schemas.openxmlformats.org/officeDocument/2006/relationships/tags" Target="../tags/tag32.xml"/><Relationship Id="rId1" Type="http://schemas.openxmlformats.org/officeDocument/2006/relationships/tags" Target="../tags/tag31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35.xml"/><Relationship Id="rId4" Type="http://schemas.openxmlformats.org/officeDocument/2006/relationships/tags" Target="../tags/tag34.xml"/><Relationship Id="rId9" Type="http://schemas.openxmlformats.org/officeDocument/2006/relationships/image" Target="../media/image5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5.xml"/><Relationship Id="rId13" Type="http://schemas.openxmlformats.org/officeDocument/2006/relationships/diagramData" Target="../diagrams/data6.xml"/><Relationship Id="rId18" Type="http://schemas.openxmlformats.org/officeDocument/2006/relationships/diagramData" Target="../diagrams/data7.xml"/><Relationship Id="rId3" Type="http://schemas.openxmlformats.org/officeDocument/2006/relationships/diagramData" Target="../diagrams/data4.xml"/><Relationship Id="rId21" Type="http://schemas.openxmlformats.org/officeDocument/2006/relationships/diagramColors" Target="../diagrams/colors7.xml"/><Relationship Id="rId7" Type="http://schemas.microsoft.com/office/2007/relationships/diagramDrawing" Target="../diagrams/drawing4.xml"/><Relationship Id="rId12" Type="http://schemas.microsoft.com/office/2007/relationships/diagramDrawing" Target="../diagrams/drawing5.xml"/><Relationship Id="rId17" Type="http://schemas.microsoft.com/office/2007/relationships/diagramDrawing" Target="../diagrams/drawing6.xml"/><Relationship Id="rId2" Type="http://schemas.openxmlformats.org/officeDocument/2006/relationships/notesSlide" Target="../notesSlides/notesSlide16.xml"/><Relationship Id="rId16" Type="http://schemas.openxmlformats.org/officeDocument/2006/relationships/diagramColors" Target="../diagrams/colors6.xml"/><Relationship Id="rId20" Type="http://schemas.openxmlformats.org/officeDocument/2006/relationships/diagramQuickStyle" Target="../diagrams/quickStyl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11" Type="http://schemas.openxmlformats.org/officeDocument/2006/relationships/diagramColors" Target="../diagrams/colors5.xml"/><Relationship Id="rId5" Type="http://schemas.openxmlformats.org/officeDocument/2006/relationships/diagramQuickStyle" Target="../diagrams/quickStyle4.xml"/><Relationship Id="rId15" Type="http://schemas.openxmlformats.org/officeDocument/2006/relationships/diagramQuickStyle" Target="../diagrams/quickStyle6.xml"/><Relationship Id="rId10" Type="http://schemas.openxmlformats.org/officeDocument/2006/relationships/diagramQuickStyle" Target="../diagrams/quickStyle5.xml"/><Relationship Id="rId19" Type="http://schemas.openxmlformats.org/officeDocument/2006/relationships/diagramLayout" Target="../diagrams/layout7.xml"/><Relationship Id="rId4" Type="http://schemas.openxmlformats.org/officeDocument/2006/relationships/diagramLayout" Target="../diagrams/layout4.xml"/><Relationship Id="rId9" Type="http://schemas.openxmlformats.org/officeDocument/2006/relationships/diagramLayout" Target="../diagrams/layout5.xml"/><Relationship Id="rId14" Type="http://schemas.openxmlformats.org/officeDocument/2006/relationships/diagramLayout" Target="../diagrams/layout6.xml"/><Relationship Id="rId22" Type="http://schemas.microsoft.com/office/2007/relationships/diagramDrawing" Target="../diagrams/drawing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tags" Target="../tags/tag43.xml"/><Relationship Id="rId13" Type="http://schemas.openxmlformats.org/officeDocument/2006/relationships/tags" Target="../tags/tag48.xml"/><Relationship Id="rId18" Type="http://schemas.openxmlformats.org/officeDocument/2006/relationships/tags" Target="../tags/tag53.xml"/><Relationship Id="rId3" Type="http://schemas.openxmlformats.org/officeDocument/2006/relationships/tags" Target="../tags/tag38.xml"/><Relationship Id="rId21" Type="http://schemas.openxmlformats.org/officeDocument/2006/relationships/tags" Target="../tags/tag56.xml"/><Relationship Id="rId7" Type="http://schemas.openxmlformats.org/officeDocument/2006/relationships/tags" Target="../tags/tag42.xml"/><Relationship Id="rId12" Type="http://schemas.openxmlformats.org/officeDocument/2006/relationships/tags" Target="../tags/tag47.xml"/><Relationship Id="rId17" Type="http://schemas.openxmlformats.org/officeDocument/2006/relationships/tags" Target="../tags/tag52.xml"/><Relationship Id="rId25" Type="http://schemas.openxmlformats.org/officeDocument/2006/relationships/notesSlide" Target="../notesSlides/notesSlide21.xml"/><Relationship Id="rId2" Type="http://schemas.openxmlformats.org/officeDocument/2006/relationships/tags" Target="../tags/tag37.xml"/><Relationship Id="rId16" Type="http://schemas.openxmlformats.org/officeDocument/2006/relationships/tags" Target="../tags/tag51.xml"/><Relationship Id="rId20" Type="http://schemas.openxmlformats.org/officeDocument/2006/relationships/tags" Target="../tags/tag55.xml"/><Relationship Id="rId1" Type="http://schemas.openxmlformats.org/officeDocument/2006/relationships/tags" Target="../tags/tag36.xml"/><Relationship Id="rId6" Type="http://schemas.openxmlformats.org/officeDocument/2006/relationships/tags" Target="../tags/tag41.xml"/><Relationship Id="rId11" Type="http://schemas.openxmlformats.org/officeDocument/2006/relationships/tags" Target="../tags/tag46.xml"/><Relationship Id="rId24" Type="http://schemas.openxmlformats.org/officeDocument/2006/relationships/slideLayout" Target="../slideLayouts/slideLayout2.xml"/><Relationship Id="rId5" Type="http://schemas.openxmlformats.org/officeDocument/2006/relationships/tags" Target="../tags/tag40.xml"/><Relationship Id="rId15" Type="http://schemas.openxmlformats.org/officeDocument/2006/relationships/tags" Target="../tags/tag50.xml"/><Relationship Id="rId23" Type="http://schemas.openxmlformats.org/officeDocument/2006/relationships/tags" Target="../tags/tag58.xml"/><Relationship Id="rId10" Type="http://schemas.openxmlformats.org/officeDocument/2006/relationships/tags" Target="../tags/tag45.xml"/><Relationship Id="rId19" Type="http://schemas.openxmlformats.org/officeDocument/2006/relationships/tags" Target="../tags/tag54.xml"/><Relationship Id="rId4" Type="http://schemas.openxmlformats.org/officeDocument/2006/relationships/tags" Target="../tags/tag39.xml"/><Relationship Id="rId9" Type="http://schemas.openxmlformats.org/officeDocument/2006/relationships/tags" Target="../tags/tag44.xml"/><Relationship Id="rId14" Type="http://schemas.openxmlformats.org/officeDocument/2006/relationships/tags" Target="../tags/tag49.xml"/><Relationship Id="rId22" Type="http://schemas.openxmlformats.org/officeDocument/2006/relationships/tags" Target="../tags/tag57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tags" Target="../tags/tag66.xml"/><Relationship Id="rId13" Type="http://schemas.openxmlformats.org/officeDocument/2006/relationships/tags" Target="../tags/tag71.xml"/><Relationship Id="rId18" Type="http://schemas.openxmlformats.org/officeDocument/2006/relationships/tags" Target="../tags/tag76.xml"/><Relationship Id="rId3" Type="http://schemas.openxmlformats.org/officeDocument/2006/relationships/tags" Target="../tags/tag61.xml"/><Relationship Id="rId21" Type="http://schemas.openxmlformats.org/officeDocument/2006/relationships/image" Target="../media/image11.jpeg"/><Relationship Id="rId7" Type="http://schemas.openxmlformats.org/officeDocument/2006/relationships/tags" Target="../tags/tag65.xml"/><Relationship Id="rId12" Type="http://schemas.openxmlformats.org/officeDocument/2006/relationships/tags" Target="../tags/tag70.xml"/><Relationship Id="rId17" Type="http://schemas.openxmlformats.org/officeDocument/2006/relationships/tags" Target="../tags/tag75.xml"/><Relationship Id="rId2" Type="http://schemas.openxmlformats.org/officeDocument/2006/relationships/tags" Target="../tags/tag60.xml"/><Relationship Id="rId16" Type="http://schemas.openxmlformats.org/officeDocument/2006/relationships/tags" Target="../tags/tag74.xml"/><Relationship Id="rId20" Type="http://schemas.openxmlformats.org/officeDocument/2006/relationships/notesSlide" Target="../notesSlides/notesSlide22.xml"/><Relationship Id="rId1" Type="http://schemas.openxmlformats.org/officeDocument/2006/relationships/tags" Target="../tags/tag59.xml"/><Relationship Id="rId6" Type="http://schemas.openxmlformats.org/officeDocument/2006/relationships/tags" Target="../tags/tag64.xml"/><Relationship Id="rId11" Type="http://schemas.openxmlformats.org/officeDocument/2006/relationships/tags" Target="../tags/tag69.xml"/><Relationship Id="rId5" Type="http://schemas.openxmlformats.org/officeDocument/2006/relationships/tags" Target="../tags/tag63.xml"/><Relationship Id="rId15" Type="http://schemas.openxmlformats.org/officeDocument/2006/relationships/tags" Target="../tags/tag73.xml"/><Relationship Id="rId10" Type="http://schemas.openxmlformats.org/officeDocument/2006/relationships/tags" Target="../tags/tag68.xml"/><Relationship Id="rId19" Type="http://schemas.openxmlformats.org/officeDocument/2006/relationships/slideLayout" Target="../slideLayouts/slideLayout2.xml"/><Relationship Id="rId4" Type="http://schemas.openxmlformats.org/officeDocument/2006/relationships/tags" Target="../tags/tag62.xml"/><Relationship Id="rId9" Type="http://schemas.openxmlformats.org/officeDocument/2006/relationships/tags" Target="../tags/tag67.xml"/><Relationship Id="rId14" Type="http://schemas.openxmlformats.org/officeDocument/2006/relationships/tags" Target="../tags/tag7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13" Type="http://schemas.openxmlformats.org/officeDocument/2006/relationships/diagramData" Target="../diagrams/data3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17" Type="http://schemas.microsoft.com/office/2007/relationships/diagramDrawing" Target="../diagrams/drawing3.xml"/><Relationship Id="rId2" Type="http://schemas.openxmlformats.org/officeDocument/2006/relationships/notesSlide" Target="../notesSlides/notesSlide4.xml"/><Relationship Id="rId16" Type="http://schemas.openxmlformats.org/officeDocument/2006/relationships/diagramColors" Target="../diagrams/colors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5" Type="http://schemas.openxmlformats.org/officeDocument/2006/relationships/diagramQuickStyle" Target="../diagrams/quickStyle3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Relationship Id="rId14" Type="http://schemas.openxmlformats.org/officeDocument/2006/relationships/diagramLayout" Target="../diagrams/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tags" Target="../tags/tag9.xml"/><Relationship Id="rId13" Type="http://schemas.openxmlformats.org/officeDocument/2006/relationships/notesSlide" Target="../notesSlides/notesSlide6.xml"/><Relationship Id="rId3" Type="http://schemas.openxmlformats.org/officeDocument/2006/relationships/tags" Target="../tags/tag4.xml"/><Relationship Id="rId7" Type="http://schemas.openxmlformats.org/officeDocument/2006/relationships/tags" Target="../tags/tag8.xml"/><Relationship Id="rId12" Type="http://schemas.openxmlformats.org/officeDocument/2006/relationships/slideLayout" Target="../slideLayouts/slideLayout2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tags" Target="../tags/tag12.xml"/><Relationship Id="rId5" Type="http://schemas.openxmlformats.org/officeDocument/2006/relationships/tags" Target="../tags/tag6.xml"/><Relationship Id="rId10" Type="http://schemas.openxmlformats.org/officeDocument/2006/relationships/tags" Target="../tags/tag11.xml"/><Relationship Id="rId4" Type="http://schemas.openxmlformats.org/officeDocument/2006/relationships/tags" Target="../tags/tag5.xml"/><Relationship Id="rId9" Type="http://schemas.openxmlformats.org/officeDocument/2006/relationships/tags" Target="../tags/tag10.xml"/><Relationship Id="rId1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tags" Target="../tags/tag20.xml"/><Relationship Id="rId13" Type="http://schemas.openxmlformats.org/officeDocument/2006/relationships/tags" Target="../tags/tag25.xml"/><Relationship Id="rId18" Type="http://schemas.openxmlformats.org/officeDocument/2006/relationships/tags" Target="../tags/tag30.xml"/><Relationship Id="rId3" Type="http://schemas.openxmlformats.org/officeDocument/2006/relationships/tags" Target="../tags/tag15.xml"/><Relationship Id="rId7" Type="http://schemas.openxmlformats.org/officeDocument/2006/relationships/tags" Target="../tags/tag19.xml"/><Relationship Id="rId12" Type="http://schemas.openxmlformats.org/officeDocument/2006/relationships/tags" Target="../tags/tag24.xml"/><Relationship Id="rId17" Type="http://schemas.openxmlformats.org/officeDocument/2006/relationships/tags" Target="../tags/tag29.xml"/><Relationship Id="rId2" Type="http://schemas.openxmlformats.org/officeDocument/2006/relationships/tags" Target="../tags/tag14.xml"/><Relationship Id="rId16" Type="http://schemas.openxmlformats.org/officeDocument/2006/relationships/tags" Target="../tags/tag28.xml"/><Relationship Id="rId20" Type="http://schemas.openxmlformats.org/officeDocument/2006/relationships/notesSlide" Target="../notesSlides/notesSlide7.xml"/><Relationship Id="rId1" Type="http://schemas.openxmlformats.org/officeDocument/2006/relationships/tags" Target="../tags/tag13.xml"/><Relationship Id="rId6" Type="http://schemas.openxmlformats.org/officeDocument/2006/relationships/tags" Target="../tags/tag18.xml"/><Relationship Id="rId11" Type="http://schemas.openxmlformats.org/officeDocument/2006/relationships/tags" Target="../tags/tag23.xml"/><Relationship Id="rId5" Type="http://schemas.openxmlformats.org/officeDocument/2006/relationships/tags" Target="../tags/tag17.xml"/><Relationship Id="rId15" Type="http://schemas.openxmlformats.org/officeDocument/2006/relationships/tags" Target="../tags/tag27.xml"/><Relationship Id="rId10" Type="http://schemas.openxmlformats.org/officeDocument/2006/relationships/tags" Target="../tags/tag22.xml"/><Relationship Id="rId19" Type="http://schemas.openxmlformats.org/officeDocument/2006/relationships/slideLayout" Target="../slideLayouts/slideLayout2.xml"/><Relationship Id="rId4" Type="http://schemas.openxmlformats.org/officeDocument/2006/relationships/tags" Target="../tags/tag16.xml"/><Relationship Id="rId9" Type="http://schemas.openxmlformats.org/officeDocument/2006/relationships/tags" Target="../tags/tag21.xml"/><Relationship Id="rId14" Type="http://schemas.openxmlformats.org/officeDocument/2006/relationships/tags" Target="../tags/tag2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>
            <a:extLst>
              <a:ext uri="{FF2B5EF4-FFF2-40B4-BE49-F238E27FC236}">
                <a16:creationId xmlns:a16="http://schemas.microsoft.com/office/drawing/2014/main" id="{A57148EA-140B-4EAB-9F76-55D01B35EC7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903" b="5431"/>
          <a:stretch/>
        </p:blipFill>
        <p:spPr>
          <a:xfrm>
            <a:off x="0" y="2531204"/>
            <a:ext cx="9144000" cy="2327321"/>
          </a:xfrm>
          <a:prstGeom prst="rect">
            <a:avLst/>
          </a:prstGeom>
        </p:spPr>
      </p:pic>
      <p:sp>
        <p:nvSpPr>
          <p:cNvPr id="31" name="矩形 3">
            <a:extLst>
              <a:ext uri="{FF2B5EF4-FFF2-40B4-BE49-F238E27FC236}">
                <a16:creationId xmlns:a16="http://schemas.microsoft.com/office/drawing/2014/main" id="{4D933F08-DCA4-4C48-BFDC-ADF33E8F0EC8}"/>
              </a:ext>
            </a:extLst>
          </p:cNvPr>
          <p:cNvSpPr/>
          <p:nvPr/>
        </p:nvSpPr>
        <p:spPr>
          <a:xfrm>
            <a:off x="7705155" y="2532099"/>
            <a:ext cx="1475357" cy="2339249"/>
          </a:xfrm>
          <a:custGeom>
            <a:avLst/>
            <a:gdLst>
              <a:gd name="connsiteX0" fmla="*/ 0 w 3841376"/>
              <a:gd name="connsiteY0" fmla="*/ 0 h 1592011"/>
              <a:gd name="connsiteX1" fmla="*/ 3841376 w 3841376"/>
              <a:gd name="connsiteY1" fmla="*/ 0 h 1592011"/>
              <a:gd name="connsiteX2" fmla="*/ 3841376 w 3841376"/>
              <a:gd name="connsiteY2" fmla="*/ 1592011 h 1592011"/>
              <a:gd name="connsiteX3" fmla="*/ 0 w 3841376"/>
              <a:gd name="connsiteY3" fmla="*/ 1592011 h 1592011"/>
              <a:gd name="connsiteX4" fmla="*/ 0 w 3841376"/>
              <a:gd name="connsiteY4" fmla="*/ 0 h 1592011"/>
              <a:gd name="connsiteX0" fmla="*/ 386366 w 4227742"/>
              <a:gd name="connsiteY0" fmla="*/ 0 h 1592011"/>
              <a:gd name="connsiteX1" fmla="*/ 4227742 w 4227742"/>
              <a:gd name="connsiteY1" fmla="*/ 0 h 1592011"/>
              <a:gd name="connsiteX2" fmla="*/ 4227742 w 4227742"/>
              <a:gd name="connsiteY2" fmla="*/ 1592011 h 1592011"/>
              <a:gd name="connsiteX3" fmla="*/ 0 w 4227742"/>
              <a:gd name="connsiteY3" fmla="*/ 1592011 h 1592011"/>
              <a:gd name="connsiteX4" fmla="*/ 386366 w 4227742"/>
              <a:gd name="connsiteY4" fmla="*/ 0 h 1592011"/>
              <a:gd name="connsiteX0" fmla="*/ 3040666 w 4227742"/>
              <a:gd name="connsiteY0" fmla="*/ 6359 h 1592011"/>
              <a:gd name="connsiteX1" fmla="*/ 4227742 w 4227742"/>
              <a:gd name="connsiteY1" fmla="*/ 0 h 1592011"/>
              <a:gd name="connsiteX2" fmla="*/ 4227742 w 4227742"/>
              <a:gd name="connsiteY2" fmla="*/ 1592011 h 1592011"/>
              <a:gd name="connsiteX3" fmla="*/ 0 w 4227742"/>
              <a:gd name="connsiteY3" fmla="*/ 1592011 h 1592011"/>
              <a:gd name="connsiteX4" fmla="*/ 3040666 w 4227742"/>
              <a:gd name="connsiteY4" fmla="*/ 6359 h 1592011"/>
              <a:gd name="connsiteX0" fmla="*/ 1237266 w 2424342"/>
              <a:gd name="connsiteY0" fmla="*/ 6359 h 1592011"/>
              <a:gd name="connsiteX1" fmla="*/ 2424342 w 2424342"/>
              <a:gd name="connsiteY1" fmla="*/ 0 h 1592011"/>
              <a:gd name="connsiteX2" fmla="*/ 2424342 w 2424342"/>
              <a:gd name="connsiteY2" fmla="*/ 1592011 h 1592011"/>
              <a:gd name="connsiteX3" fmla="*/ 0 w 2424342"/>
              <a:gd name="connsiteY3" fmla="*/ 1592011 h 1592011"/>
              <a:gd name="connsiteX4" fmla="*/ 1237266 w 2424342"/>
              <a:gd name="connsiteY4" fmla="*/ 6359 h 1592011"/>
              <a:gd name="connsiteX0" fmla="*/ 1249966 w 2424342"/>
              <a:gd name="connsiteY0" fmla="*/ 6359 h 1592011"/>
              <a:gd name="connsiteX1" fmla="*/ 2424342 w 2424342"/>
              <a:gd name="connsiteY1" fmla="*/ 0 h 1592011"/>
              <a:gd name="connsiteX2" fmla="*/ 2424342 w 2424342"/>
              <a:gd name="connsiteY2" fmla="*/ 1592011 h 1592011"/>
              <a:gd name="connsiteX3" fmla="*/ 0 w 2424342"/>
              <a:gd name="connsiteY3" fmla="*/ 1592011 h 1592011"/>
              <a:gd name="connsiteX4" fmla="*/ 1249966 w 2424342"/>
              <a:gd name="connsiteY4" fmla="*/ 6359 h 1592011"/>
              <a:gd name="connsiteX0" fmla="*/ 792766 w 1967142"/>
              <a:gd name="connsiteY0" fmla="*/ 6359 h 1592011"/>
              <a:gd name="connsiteX1" fmla="*/ 1967142 w 1967142"/>
              <a:gd name="connsiteY1" fmla="*/ 0 h 1592011"/>
              <a:gd name="connsiteX2" fmla="*/ 1967142 w 1967142"/>
              <a:gd name="connsiteY2" fmla="*/ 1592011 h 1592011"/>
              <a:gd name="connsiteX3" fmla="*/ 0 w 1967142"/>
              <a:gd name="connsiteY3" fmla="*/ 1579293 h 1592011"/>
              <a:gd name="connsiteX4" fmla="*/ 792766 w 1967142"/>
              <a:gd name="connsiteY4" fmla="*/ 6359 h 1592011"/>
              <a:gd name="connsiteX0" fmla="*/ 792766 w 1967142"/>
              <a:gd name="connsiteY0" fmla="*/ 0 h 1595647"/>
              <a:gd name="connsiteX1" fmla="*/ 1967142 w 1967142"/>
              <a:gd name="connsiteY1" fmla="*/ 3636 h 1595647"/>
              <a:gd name="connsiteX2" fmla="*/ 1967142 w 1967142"/>
              <a:gd name="connsiteY2" fmla="*/ 1595647 h 1595647"/>
              <a:gd name="connsiteX3" fmla="*/ 0 w 1967142"/>
              <a:gd name="connsiteY3" fmla="*/ 1582929 h 1595647"/>
              <a:gd name="connsiteX4" fmla="*/ 792766 w 1967142"/>
              <a:gd name="connsiteY4" fmla="*/ 0 h 1595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67142" h="1595647">
                <a:moveTo>
                  <a:pt x="792766" y="0"/>
                </a:moveTo>
                <a:lnTo>
                  <a:pt x="1967142" y="3636"/>
                </a:lnTo>
                <a:lnTo>
                  <a:pt x="1967142" y="1595647"/>
                </a:lnTo>
                <a:lnTo>
                  <a:pt x="0" y="1582929"/>
                </a:lnTo>
                <a:lnTo>
                  <a:pt x="792766" y="0"/>
                </a:lnTo>
                <a:close/>
              </a:path>
            </a:pathLst>
          </a:custGeom>
          <a:solidFill>
            <a:srgbClr val="7F7F7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7" name="简单的礼物 simple gifts">
            <a:hlinkClick r:id="" action="ppaction://media"/>
            <a:extLst>
              <a:ext uri="{FF2B5EF4-FFF2-40B4-BE49-F238E27FC236}">
                <a16:creationId xmlns:a16="http://schemas.microsoft.com/office/drawing/2014/main" id="{FB967D1B-8F71-4D90-A817-05F4E0BA6AF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>
                  <p14:fade in="500" out="500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2570928" y="272079"/>
            <a:ext cx="457200" cy="457200"/>
          </a:xfrm>
          <a:prstGeom prst="rect">
            <a:avLst/>
          </a:prstGeom>
        </p:spPr>
      </p:pic>
      <p:sp>
        <p:nvSpPr>
          <p:cNvPr id="28" name="矩形 27">
            <a:extLst>
              <a:ext uri="{FF2B5EF4-FFF2-40B4-BE49-F238E27FC236}">
                <a16:creationId xmlns:a16="http://schemas.microsoft.com/office/drawing/2014/main" id="{4FB951C8-8148-4330-B145-CDA45A2EC525}"/>
              </a:ext>
            </a:extLst>
          </p:cNvPr>
          <p:cNvSpPr/>
          <p:nvPr/>
        </p:nvSpPr>
        <p:spPr>
          <a:xfrm>
            <a:off x="343460" y="0"/>
            <a:ext cx="1210235" cy="897591"/>
          </a:xfrm>
          <a:prstGeom prst="rect">
            <a:avLst/>
          </a:prstGeom>
          <a:solidFill>
            <a:srgbClr val="203A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9" name="矩形 259">
            <a:extLst>
              <a:ext uri="{FF2B5EF4-FFF2-40B4-BE49-F238E27FC236}">
                <a16:creationId xmlns:a16="http://schemas.microsoft.com/office/drawing/2014/main" id="{29479E27-3BA0-42A2-AC89-B865BB09A5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3801" y="191304"/>
            <a:ext cx="2367656" cy="530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en-US" altLang="zh-CN" sz="285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LOGO</a:t>
            </a:r>
            <a:endParaRPr lang="zh-CN" altLang="en-US" sz="285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平行四边形 2">
            <a:extLst>
              <a:ext uri="{FF2B5EF4-FFF2-40B4-BE49-F238E27FC236}">
                <a16:creationId xmlns:a16="http://schemas.microsoft.com/office/drawing/2014/main" id="{CC2618A5-4D8C-4AB9-BBBC-EA6D351B46B3}"/>
              </a:ext>
            </a:extLst>
          </p:cNvPr>
          <p:cNvSpPr/>
          <p:nvPr/>
        </p:nvSpPr>
        <p:spPr>
          <a:xfrm>
            <a:off x="-42574" y="2376334"/>
            <a:ext cx="886665" cy="2562196"/>
          </a:xfrm>
          <a:custGeom>
            <a:avLst/>
            <a:gdLst>
              <a:gd name="connsiteX0" fmla="*/ 0 w 699246"/>
              <a:gd name="connsiteY0" fmla="*/ 3119717 h 3119717"/>
              <a:gd name="connsiteX1" fmla="*/ 174812 w 699246"/>
              <a:gd name="connsiteY1" fmla="*/ 0 h 3119717"/>
              <a:gd name="connsiteX2" fmla="*/ 699246 w 699246"/>
              <a:gd name="connsiteY2" fmla="*/ 0 h 3119717"/>
              <a:gd name="connsiteX3" fmla="*/ 524435 w 699246"/>
              <a:gd name="connsiteY3" fmla="*/ 3119717 h 3119717"/>
              <a:gd name="connsiteX4" fmla="*/ 0 w 699246"/>
              <a:gd name="connsiteY4" fmla="*/ 3119717 h 3119717"/>
              <a:gd name="connsiteX0" fmla="*/ 0 w 833717"/>
              <a:gd name="connsiteY0" fmla="*/ 3106270 h 3119717"/>
              <a:gd name="connsiteX1" fmla="*/ 309283 w 833717"/>
              <a:gd name="connsiteY1" fmla="*/ 0 h 3119717"/>
              <a:gd name="connsiteX2" fmla="*/ 833717 w 833717"/>
              <a:gd name="connsiteY2" fmla="*/ 0 h 3119717"/>
              <a:gd name="connsiteX3" fmla="*/ 658906 w 833717"/>
              <a:gd name="connsiteY3" fmla="*/ 3119717 h 3119717"/>
              <a:gd name="connsiteX4" fmla="*/ 0 w 833717"/>
              <a:gd name="connsiteY4" fmla="*/ 3106270 h 3119717"/>
              <a:gd name="connsiteX0" fmla="*/ 0 w 833717"/>
              <a:gd name="connsiteY0" fmla="*/ 3106270 h 3119717"/>
              <a:gd name="connsiteX1" fmla="*/ 309283 w 833717"/>
              <a:gd name="connsiteY1" fmla="*/ 0 h 3119717"/>
              <a:gd name="connsiteX2" fmla="*/ 833717 w 833717"/>
              <a:gd name="connsiteY2" fmla="*/ 0 h 3119717"/>
              <a:gd name="connsiteX3" fmla="*/ 457200 w 833717"/>
              <a:gd name="connsiteY3" fmla="*/ 3119717 h 3119717"/>
              <a:gd name="connsiteX4" fmla="*/ 0 w 833717"/>
              <a:gd name="connsiteY4" fmla="*/ 3106270 h 3119717"/>
              <a:gd name="connsiteX0" fmla="*/ 0 w 1102658"/>
              <a:gd name="connsiteY0" fmla="*/ 3173505 h 3173505"/>
              <a:gd name="connsiteX1" fmla="*/ 578224 w 1102658"/>
              <a:gd name="connsiteY1" fmla="*/ 0 h 3173505"/>
              <a:gd name="connsiteX2" fmla="*/ 1102658 w 1102658"/>
              <a:gd name="connsiteY2" fmla="*/ 0 h 3173505"/>
              <a:gd name="connsiteX3" fmla="*/ 726141 w 1102658"/>
              <a:gd name="connsiteY3" fmla="*/ 3119717 h 3173505"/>
              <a:gd name="connsiteX4" fmla="*/ 0 w 1102658"/>
              <a:gd name="connsiteY4" fmla="*/ 3173505 h 3173505"/>
              <a:gd name="connsiteX0" fmla="*/ 0 w 1102658"/>
              <a:gd name="connsiteY0" fmla="*/ 3173505 h 3240741"/>
              <a:gd name="connsiteX1" fmla="*/ 578224 w 1102658"/>
              <a:gd name="connsiteY1" fmla="*/ 0 h 3240741"/>
              <a:gd name="connsiteX2" fmla="*/ 1102658 w 1102658"/>
              <a:gd name="connsiteY2" fmla="*/ 0 h 3240741"/>
              <a:gd name="connsiteX3" fmla="*/ 457200 w 1102658"/>
              <a:gd name="connsiteY3" fmla="*/ 3240741 h 3240741"/>
              <a:gd name="connsiteX4" fmla="*/ 0 w 1102658"/>
              <a:gd name="connsiteY4" fmla="*/ 3173505 h 3240741"/>
              <a:gd name="connsiteX0" fmla="*/ 0 w 1102658"/>
              <a:gd name="connsiteY0" fmla="*/ 3173505 h 3185657"/>
              <a:gd name="connsiteX1" fmla="*/ 578224 w 1102658"/>
              <a:gd name="connsiteY1" fmla="*/ 0 h 3185657"/>
              <a:gd name="connsiteX2" fmla="*/ 1102658 w 1102658"/>
              <a:gd name="connsiteY2" fmla="*/ 0 h 3185657"/>
              <a:gd name="connsiteX3" fmla="*/ 457200 w 1102658"/>
              <a:gd name="connsiteY3" fmla="*/ 3185657 h 3185657"/>
              <a:gd name="connsiteX4" fmla="*/ 0 w 1102658"/>
              <a:gd name="connsiteY4" fmla="*/ 3173505 h 3185657"/>
              <a:gd name="connsiteX0" fmla="*/ 0 w 1102658"/>
              <a:gd name="connsiteY0" fmla="*/ 3173505 h 3185657"/>
              <a:gd name="connsiteX1" fmla="*/ 578224 w 1102658"/>
              <a:gd name="connsiteY1" fmla="*/ 0 h 3185657"/>
              <a:gd name="connsiteX2" fmla="*/ 1102658 w 1102658"/>
              <a:gd name="connsiteY2" fmla="*/ 0 h 3185657"/>
              <a:gd name="connsiteX3" fmla="*/ 457200 w 1102658"/>
              <a:gd name="connsiteY3" fmla="*/ 3185657 h 3185657"/>
              <a:gd name="connsiteX4" fmla="*/ 0 w 1102658"/>
              <a:gd name="connsiteY4" fmla="*/ 3173505 h 3185657"/>
              <a:gd name="connsiteX0" fmla="*/ 0 w 1102658"/>
              <a:gd name="connsiteY0" fmla="*/ 3173505 h 3185657"/>
              <a:gd name="connsiteX1" fmla="*/ 721443 w 1102658"/>
              <a:gd name="connsiteY1" fmla="*/ 22034 h 3185657"/>
              <a:gd name="connsiteX2" fmla="*/ 1102658 w 1102658"/>
              <a:gd name="connsiteY2" fmla="*/ 0 h 3185657"/>
              <a:gd name="connsiteX3" fmla="*/ 457200 w 1102658"/>
              <a:gd name="connsiteY3" fmla="*/ 3185657 h 3185657"/>
              <a:gd name="connsiteX4" fmla="*/ 0 w 1102658"/>
              <a:gd name="connsiteY4" fmla="*/ 3173505 h 3185657"/>
              <a:gd name="connsiteX0" fmla="*/ 0 w 1190793"/>
              <a:gd name="connsiteY0" fmla="*/ 3151471 h 3163623"/>
              <a:gd name="connsiteX1" fmla="*/ 721443 w 1190793"/>
              <a:gd name="connsiteY1" fmla="*/ 0 h 3163623"/>
              <a:gd name="connsiteX2" fmla="*/ 1190793 w 1190793"/>
              <a:gd name="connsiteY2" fmla="*/ 0 h 3163623"/>
              <a:gd name="connsiteX3" fmla="*/ 457200 w 1190793"/>
              <a:gd name="connsiteY3" fmla="*/ 3163623 h 3163623"/>
              <a:gd name="connsiteX4" fmla="*/ 0 w 1190793"/>
              <a:gd name="connsiteY4" fmla="*/ 3151471 h 3163623"/>
              <a:gd name="connsiteX0" fmla="*/ 0 w 1176505"/>
              <a:gd name="connsiteY0" fmla="*/ 3151471 h 3163623"/>
              <a:gd name="connsiteX1" fmla="*/ 721443 w 1176505"/>
              <a:gd name="connsiteY1" fmla="*/ 0 h 3163623"/>
              <a:gd name="connsiteX2" fmla="*/ 1176505 w 1176505"/>
              <a:gd name="connsiteY2" fmla="*/ 51435 h 3163623"/>
              <a:gd name="connsiteX3" fmla="*/ 457200 w 1176505"/>
              <a:gd name="connsiteY3" fmla="*/ 3163623 h 3163623"/>
              <a:gd name="connsiteX4" fmla="*/ 0 w 1176505"/>
              <a:gd name="connsiteY4" fmla="*/ 3151471 h 3163623"/>
              <a:gd name="connsiteX0" fmla="*/ 0 w 1176505"/>
              <a:gd name="connsiteY0" fmla="*/ 3100036 h 3112188"/>
              <a:gd name="connsiteX1" fmla="*/ 718585 w 1176505"/>
              <a:gd name="connsiteY1" fmla="*/ 14287 h 3112188"/>
              <a:gd name="connsiteX2" fmla="*/ 1176505 w 1176505"/>
              <a:gd name="connsiteY2" fmla="*/ 0 h 3112188"/>
              <a:gd name="connsiteX3" fmla="*/ 457200 w 1176505"/>
              <a:gd name="connsiteY3" fmla="*/ 3112188 h 3112188"/>
              <a:gd name="connsiteX4" fmla="*/ 0 w 1176505"/>
              <a:gd name="connsiteY4" fmla="*/ 3100036 h 3112188"/>
              <a:gd name="connsiteX0" fmla="*/ 0 w 910758"/>
              <a:gd name="connsiteY0" fmla="*/ 3085749 h 3097901"/>
              <a:gd name="connsiteX1" fmla="*/ 718585 w 910758"/>
              <a:gd name="connsiteY1" fmla="*/ 0 h 3097901"/>
              <a:gd name="connsiteX2" fmla="*/ 910758 w 910758"/>
              <a:gd name="connsiteY2" fmla="*/ 145733 h 3097901"/>
              <a:gd name="connsiteX3" fmla="*/ 457200 w 910758"/>
              <a:gd name="connsiteY3" fmla="*/ 3097901 h 3097901"/>
              <a:gd name="connsiteX4" fmla="*/ 0 w 910758"/>
              <a:gd name="connsiteY4" fmla="*/ 3085749 h 3097901"/>
              <a:gd name="connsiteX0" fmla="*/ 0 w 1182220"/>
              <a:gd name="connsiteY0" fmla="*/ 3097178 h 3109330"/>
              <a:gd name="connsiteX1" fmla="*/ 718585 w 1182220"/>
              <a:gd name="connsiteY1" fmla="*/ 11429 h 3109330"/>
              <a:gd name="connsiteX2" fmla="*/ 1182220 w 1182220"/>
              <a:gd name="connsiteY2" fmla="*/ 0 h 3109330"/>
              <a:gd name="connsiteX3" fmla="*/ 457200 w 1182220"/>
              <a:gd name="connsiteY3" fmla="*/ 3109330 h 3109330"/>
              <a:gd name="connsiteX4" fmla="*/ 0 w 1182220"/>
              <a:gd name="connsiteY4" fmla="*/ 3097178 h 3109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82220" h="3109330">
                <a:moveTo>
                  <a:pt x="0" y="3097178"/>
                </a:moveTo>
                <a:lnTo>
                  <a:pt x="718585" y="11429"/>
                </a:lnTo>
                <a:lnTo>
                  <a:pt x="1182220" y="0"/>
                </a:lnTo>
                <a:lnTo>
                  <a:pt x="457200" y="3109330"/>
                </a:lnTo>
                <a:lnTo>
                  <a:pt x="0" y="3097178"/>
                </a:lnTo>
                <a:close/>
              </a:path>
            </a:pathLst>
          </a:custGeom>
          <a:solidFill>
            <a:srgbClr val="203A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5" name="平行四边形 2">
            <a:extLst>
              <a:ext uri="{FF2B5EF4-FFF2-40B4-BE49-F238E27FC236}">
                <a16:creationId xmlns:a16="http://schemas.microsoft.com/office/drawing/2014/main" id="{3F2F0857-553C-40BE-95BF-992F6E2E6DF9}"/>
              </a:ext>
            </a:extLst>
          </p:cNvPr>
          <p:cNvSpPr/>
          <p:nvPr/>
        </p:nvSpPr>
        <p:spPr>
          <a:xfrm>
            <a:off x="300886" y="2353432"/>
            <a:ext cx="878573" cy="2588965"/>
          </a:xfrm>
          <a:custGeom>
            <a:avLst/>
            <a:gdLst>
              <a:gd name="connsiteX0" fmla="*/ 0 w 699246"/>
              <a:gd name="connsiteY0" fmla="*/ 3119717 h 3119717"/>
              <a:gd name="connsiteX1" fmla="*/ 174812 w 699246"/>
              <a:gd name="connsiteY1" fmla="*/ 0 h 3119717"/>
              <a:gd name="connsiteX2" fmla="*/ 699246 w 699246"/>
              <a:gd name="connsiteY2" fmla="*/ 0 h 3119717"/>
              <a:gd name="connsiteX3" fmla="*/ 524435 w 699246"/>
              <a:gd name="connsiteY3" fmla="*/ 3119717 h 3119717"/>
              <a:gd name="connsiteX4" fmla="*/ 0 w 699246"/>
              <a:gd name="connsiteY4" fmla="*/ 3119717 h 3119717"/>
              <a:gd name="connsiteX0" fmla="*/ 0 w 833717"/>
              <a:gd name="connsiteY0" fmla="*/ 3106270 h 3119717"/>
              <a:gd name="connsiteX1" fmla="*/ 309283 w 833717"/>
              <a:gd name="connsiteY1" fmla="*/ 0 h 3119717"/>
              <a:gd name="connsiteX2" fmla="*/ 833717 w 833717"/>
              <a:gd name="connsiteY2" fmla="*/ 0 h 3119717"/>
              <a:gd name="connsiteX3" fmla="*/ 658906 w 833717"/>
              <a:gd name="connsiteY3" fmla="*/ 3119717 h 3119717"/>
              <a:gd name="connsiteX4" fmla="*/ 0 w 833717"/>
              <a:gd name="connsiteY4" fmla="*/ 3106270 h 3119717"/>
              <a:gd name="connsiteX0" fmla="*/ 0 w 833717"/>
              <a:gd name="connsiteY0" fmla="*/ 3106270 h 3119717"/>
              <a:gd name="connsiteX1" fmla="*/ 309283 w 833717"/>
              <a:gd name="connsiteY1" fmla="*/ 0 h 3119717"/>
              <a:gd name="connsiteX2" fmla="*/ 833717 w 833717"/>
              <a:gd name="connsiteY2" fmla="*/ 0 h 3119717"/>
              <a:gd name="connsiteX3" fmla="*/ 457200 w 833717"/>
              <a:gd name="connsiteY3" fmla="*/ 3119717 h 3119717"/>
              <a:gd name="connsiteX4" fmla="*/ 0 w 833717"/>
              <a:gd name="connsiteY4" fmla="*/ 3106270 h 3119717"/>
              <a:gd name="connsiteX0" fmla="*/ 0 w 1102658"/>
              <a:gd name="connsiteY0" fmla="*/ 3173505 h 3173505"/>
              <a:gd name="connsiteX1" fmla="*/ 578224 w 1102658"/>
              <a:gd name="connsiteY1" fmla="*/ 0 h 3173505"/>
              <a:gd name="connsiteX2" fmla="*/ 1102658 w 1102658"/>
              <a:gd name="connsiteY2" fmla="*/ 0 h 3173505"/>
              <a:gd name="connsiteX3" fmla="*/ 726141 w 1102658"/>
              <a:gd name="connsiteY3" fmla="*/ 3119717 h 3173505"/>
              <a:gd name="connsiteX4" fmla="*/ 0 w 1102658"/>
              <a:gd name="connsiteY4" fmla="*/ 3173505 h 3173505"/>
              <a:gd name="connsiteX0" fmla="*/ 0 w 1102658"/>
              <a:gd name="connsiteY0" fmla="*/ 3173505 h 3240741"/>
              <a:gd name="connsiteX1" fmla="*/ 578224 w 1102658"/>
              <a:gd name="connsiteY1" fmla="*/ 0 h 3240741"/>
              <a:gd name="connsiteX2" fmla="*/ 1102658 w 1102658"/>
              <a:gd name="connsiteY2" fmla="*/ 0 h 3240741"/>
              <a:gd name="connsiteX3" fmla="*/ 457200 w 1102658"/>
              <a:gd name="connsiteY3" fmla="*/ 3240741 h 3240741"/>
              <a:gd name="connsiteX4" fmla="*/ 0 w 1102658"/>
              <a:gd name="connsiteY4" fmla="*/ 3173505 h 3240741"/>
              <a:gd name="connsiteX0" fmla="*/ 0 w 1102658"/>
              <a:gd name="connsiteY0" fmla="*/ 3173505 h 3185657"/>
              <a:gd name="connsiteX1" fmla="*/ 578224 w 1102658"/>
              <a:gd name="connsiteY1" fmla="*/ 0 h 3185657"/>
              <a:gd name="connsiteX2" fmla="*/ 1102658 w 1102658"/>
              <a:gd name="connsiteY2" fmla="*/ 0 h 3185657"/>
              <a:gd name="connsiteX3" fmla="*/ 457200 w 1102658"/>
              <a:gd name="connsiteY3" fmla="*/ 3185657 h 3185657"/>
              <a:gd name="connsiteX4" fmla="*/ 0 w 1102658"/>
              <a:gd name="connsiteY4" fmla="*/ 3173505 h 3185657"/>
              <a:gd name="connsiteX0" fmla="*/ 0 w 1102658"/>
              <a:gd name="connsiteY0" fmla="*/ 3173505 h 3185657"/>
              <a:gd name="connsiteX1" fmla="*/ 578224 w 1102658"/>
              <a:gd name="connsiteY1" fmla="*/ 0 h 3185657"/>
              <a:gd name="connsiteX2" fmla="*/ 1102658 w 1102658"/>
              <a:gd name="connsiteY2" fmla="*/ 0 h 3185657"/>
              <a:gd name="connsiteX3" fmla="*/ 457200 w 1102658"/>
              <a:gd name="connsiteY3" fmla="*/ 3185657 h 3185657"/>
              <a:gd name="connsiteX4" fmla="*/ 0 w 1102658"/>
              <a:gd name="connsiteY4" fmla="*/ 3173505 h 3185657"/>
              <a:gd name="connsiteX0" fmla="*/ 0 w 1102658"/>
              <a:gd name="connsiteY0" fmla="*/ 3173505 h 3185657"/>
              <a:gd name="connsiteX1" fmla="*/ 721443 w 1102658"/>
              <a:gd name="connsiteY1" fmla="*/ 22034 h 3185657"/>
              <a:gd name="connsiteX2" fmla="*/ 1102658 w 1102658"/>
              <a:gd name="connsiteY2" fmla="*/ 0 h 3185657"/>
              <a:gd name="connsiteX3" fmla="*/ 457200 w 1102658"/>
              <a:gd name="connsiteY3" fmla="*/ 3185657 h 3185657"/>
              <a:gd name="connsiteX4" fmla="*/ 0 w 1102658"/>
              <a:gd name="connsiteY4" fmla="*/ 3173505 h 3185657"/>
              <a:gd name="connsiteX0" fmla="*/ 0 w 1190793"/>
              <a:gd name="connsiteY0" fmla="*/ 3151471 h 3163623"/>
              <a:gd name="connsiteX1" fmla="*/ 721443 w 1190793"/>
              <a:gd name="connsiteY1" fmla="*/ 0 h 3163623"/>
              <a:gd name="connsiteX2" fmla="*/ 1190793 w 1190793"/>
              <a:gd name="connsiteY2" fmla="*/ 0 h 3163623"/>
              <a:gd name="connsiteX3" fmla="*/ 457200 w 1190793"/>
              <a:gd name="connsiteY3" fmla="*/ 3163623 h 3163623"/>
              <a:gd name="connsiteX4" fmla="*/ 0 w 1190793"/>
              <a:gd name="connsiteY4" fmla="*/ 3151471 h 3163623"/>
              <a:gd name="connsiteX0" fmla="*/ 0 w 1176505"/>
              <a:gd name="connsiteY0" fmla="*/ 3151471 h 3163623"/>
              <a:gd name="connsiteX1" fmla="*/ 721443 w 1176505"/>
              <a:gd name="connsiteY1" fmla="*/ 0 h 3163623"/>
              <a:gd name="connsiteX2" fmla="*/ 1176505 w 1176505"/>
              <a:gd name="connsiteY2" fmla="*/ 51435 h 3163623"/>
              <a:gd name="connsiteX3" fmla="*/ 457200 w 1176505"/>
              <a:gd name="connsiteY3" fmla="*/ 3163623 h 3163623"/>
              <a:gd name="connsiteX4" fmla="*/ 0 w 1176505"/>
              <a:gd name="connsiteY4" fmla="*/ 3151471 h 3163623"/>
              <a:gd name="connsiteX0" fmla="*/ 0 w 1176505"/>
              <a:gd name="connsiteY0" fmla="*/ 3100036 h 3112188"/>
              <a:gd name="connsiteX1" fmla="*/ 718585 w 1176505"/>
              <a:gd name="connsiteY1" fmla="*/ 14287 h 3112188"/>
              <a:gd name="connsiteX2" fmla="*/ 1176505 w 1176505"/>
              <a:gd name="connsiteY2" fmla="*/ 0 h 3112188"/>
              <a:gd name="connsiteX3" fmla="*/ 457200 w 1176505"/>
              <a:gd name="connsiteY3" fmla="*/ 3112188 h 3112188"/>
              <a:gd name="connsiteX4" fmla="*/ 0 w 1176505"/>
              <a:gd name="connsiteY4" fmla="*/ 3100036 h 3112188"/>
              <a:gd name="connsiteX0" fmla="*/ 0 w 910758"/>
              <a:gd name="connsiteY0" fmla="*/ 3085749 h 3097901"/>
              <a:gd name="connsiteX1" fmla="*/ 718585 w 910758"/>
              <a:gd name="connsiteY1" fmla="*/ 0 h 3097901"/>
              <a:gd name="connsiteX2" fmla="*/ 910758 w 910758"/>
              <a:gd name="connsiteY2" fmla="*/ 145733 h 3097901"/>
              <a:gd name="connsiteX3" fmla="*/ 457200 w 910758"/>
              <a:gd name="connsiteY3" fmla="*/ 3097901 h 3097901"/>
              <a:gd name="connsiteX4" fmla="*/ 0 w 910758"/>
              <a:gd name="connsiteY4" fmla="*/ 3085749 h 3097901"/>
              <a:gd name="connsiteX0" fmla="*/ 0 w 1182220"/>
              <a:gd name="connsiteY0" fmla="*/ 3097178 h 3109330"/>
              <a:gd name="connsiteX1" fmla="*/ 718585 w 1182220"/>
              <a:gd name="connsiteY1" fmla="*/ 11429 h 3109330"/>
              <a:gd name="connsiteX2" fmla="*/ 1182220 w 1182220"/>
              <a:gd name="connsiteY2" fmla="*/ 0 h 3109330"/>
              <a:gd name="connsiteX3" fmla="*/ 457200 w 1182220"/>
              <a:gd name="connsiteY3" fmla="*/ 3109330 h 3109330"/>
              <a:gd name="connsiteX4" fmla="*/ 0 w 1182220"/>
              <a:gd name="connsiteY4" fmla="*/ 3097178 h 3109330"/>
              <a:gd name="connsiteX0" fmla="*/ 0 w 1171431"/>
              <a:gd name="connsiteY0" fmla="*/ 3085749 h 3097901"/>
              <a:gd name="connsiteX1" fmla="*/ 718585 w 1171431"/>
              <a:gd name="connsiteY1" fmla="*/ 0 h 3097901"/>
              <a:gd name="connsiteX2" fmla="*/ 1171431 w 1171431"/>
              <a:gd name="connsiteY2" fmla="*/ 10150 h 3097901"/>
              <a:gd name="connsiteX3" fmla="*/ 457200 w 1171431"/>
              <a:gd name="connsiteY3" fmla="*/ 3097901 h 3097901"/>
              <a:gd name="connsiteX4" fmla="*/ 0 w 1171431"/>
              <a:gd name="connsiteY4" fmla="*/ 3085749 h 3097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71431" h="3097901">
                <a:moveTo>
                  <a:pt x="0" y="3085749"/>
                </a:moveTo>
                <a:lnTo>
                  <a:pt x="718585" y="0"/>
                </a:lnTo>
                <a:lnTo>
                  <a:pt x="1171431" y="10150"/>
                </a:lnTo>
                <a:lnTo>
                  <a:pt x="457200" y="3097901"/>
                </a:lnTo>
                <a:lnTo>
                  <a:pt x="0" y="3085749"/>
                </a:lnTo>
                <a:close/>
              </a:path>
            </a:pathLst>
          </a:cu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7703C5C-AA8C-4689-8C1C-E047BADD18F3}"/>
              </a:ext>
            </a:extLst>
          </p:cNvPr>
          <p:cNvSpPr/>
          <p:nvPr/>
        </p:nvSpPr>
        <p:spPr>
          <a:xfrm>
            <a:off x="6516118" y="1300226"/>
            <a:ext cx="3170807" cy="1194008"/>
          </a:xfrm>
          <a:custGeom>
            <a:avLst/>
            <a:gdLst>
              <a:gd name="connsiteX0" fmla="*/ 0 w 3841376"/>
              <a:gd name="connsiteY0" fmla="*/ 0 h 1592011"/>
              <a:gd name="connsiteX1" fmla="*/ 3841376 w 3841376"/>
              <a:gd name="connsiteY1" fmla="*/ 0 h 1592011"/>
              <a:gd name="connsiteX2" fmla="*/ 3841376 w 3841376"/>
              <a:gd name="connsiteY2" fmla="*/ 1592011 h 1592011"/>
              <a:gd name="connsiteX3" fmla="*/ 0 w 3841376"/>
              <a:gd name="connsiteY3" fmla="*/ 1592011 h 1592011"/>
              <a:gd name="connsiteX4" fmla="*/ 0 w 3841376"/>
              <a:gd name="connsiteY4" fmla="*/ 0 h 1592011"/>
              <a:gd name="connsiteX0" fmla="*/ 386366 w 4227742"/>
              <a:gd name="connsiteY0" fmla="*/ 0 h 1592011"/>
              <a:gd name="connsiteX1" fmla="*/ 4227742 w 4227742"/>
              <a:gd name="connsiteY1" fmla="*/ 0 h 1592011"/>
              <a:gd name="connsiteX2" fmla="*/ 4227742 w 4227742"/>
              <a:gd name="connsiteY2" fmla="*/ 1592011 h 1592011"/>
              <a:gd name="connsiteX3" fmla="*/ 0 w 4227742"/>
              <a:gd name="connsiteY3" fmla="*/ 1592011 h 1592011"/>
              <a:gd name="connsiteX4" fmla="*/ 386366 w 4227742"/>
              <a:gd name="connsiteY4" fmla="*/ 0 h 1592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27742" h="1592011">
                <a:moveTo>
                  <a:pt x="386366" y="0"/>
                </a:moveTo>
                <a:lnTo>
                  <a:pt x="4227742" y="0"/>
                </a:lnTo>
                <a:lnTo>
                  <a:pt x="4227742" y="1592011"/>
                </a:lnTo>
                <a:lnTo>
                  <a:pt x="0" y="1592011"/>
                </a:lnTo>
                <a:lnTo>
                  <a:pt x="386366" y="0"/>
                </a:lnTo>
                <a:close/>
              </a:path>
            </a:pathLst>
          </a:custGeom>
          <a:solidFill>
            <a:srgbClr val="203A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8" name="文本框 16">
            <a:extLst>
              <a:ext uri="{FF2B5EF4-FFF2-40B4-BE49-F238E27FC236}">
                <a16:creationId xmlns:a16="http://schemas.microsoft.com/office/drawing/2014/main" id="{5B6BCBBD-98A2-48C3-BDBB-975CF0CCE4A9}"/>
              </a:ext>
            </a:extLst>
          </p:cNvPr>
          <p:cNvSpPr txBox="1"/>
          <p:nvPr/>
        </p:nvSpPr>
        <p:spPr>
          <a:xfrm>
            <a:off x="1475656" y="1055953"/>
            <a:ext cx="5080569" cy="649407"/>
          </a:xfrm>
          <a:prstGeom prst="rect">
            <a:avLst/>
          </a:prstGeom>
          <a:noFill/>
        </p:spPr>
        <p:txBody>
          <a:bodyPr wrap="square" lIns="48767" tIns="24383" rIns="48767" bIns="24383" rtlCol="0">
            <a:spAutoFit/>
          </a:bodyPr>
          <a:lstStyle/>
          <a:p>
            <a:pPr>
              <a:buNone/>
            </a:pPr>
            <a:r>
              <a:rPr lang="zh-CN" altLang="en-US" sz="3900" b="1" cap="all" dirty="0">
                <a:solidFill>
                  <a:srgbClr val="203A71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  <a:cs typeface="Arial" panose="020B0604020202020204" pitchFamily="34" charset="0"/>
              </a:rPr>
              <a:t>工作汇报总结</a:t>
            </a:r>
            <a:r>
              <a:rPr lang="en-US" altLang="zh-CN" sz="3900" b="1" cap="all" dirty="0">
                <a:solidFill>
                  <a:srgbClr val="203A71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  <a:cs typeface="Arial" panose="020B0604020202020204" pitchFamily="34" charset="0"/>
              </a:rPr>
              <a:t>PPT</a:t>
            </a:r>
            <a:r>
              <a:rPr lang="zh-CN" altLang="en-US" sz="3900" b="1" cap="all" dirty="0">
                <a:solidFill>
                  <a:srgbClr val="203A71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  <a:cs typeface="Arial" panose="020B0604020202020204" pitchFamily="34" charset="0"/>
              </a:rPr>
              <a:t>模板</a:t>
            </a:r>
          </a:p>
        </p:txBody>
      </p:sp>
      <p:sp>
        <p:nvSpPr>
          <p:cNvPr id="30" name="文本框 13">
            <a:extLst>
              <a:ext uri="{FF2B5EF4-FFF2-40B4-BE49-F238E27FC236}">
                <a16:creationId xmlns:a16="http://schemas.microsoft.com/office/drawing/2014/main" id="{F84F9539-0640-4E80-9B52-13AE19B92E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88527" y="1379532"/>
            <a:ext cx="1947969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eaLnBrk="1" hangingPunct="1">
              <a:defRPr sz="9600">
                <a:solidFill>
                  <a:schemeClr val="bg1"/>
                </a:solidFill>
                <a:latin typeface="Helvetica-Roman-SemiB" pitchFamily="2" charset="0"/>
                <a:ea typeface="SimSun-ExtB" panose="02010609060101010101" pitchFamily="49" charset="-122"/>
                <a:cs typeface="Arial" panose="020B0604020202020204" pitchFamily="34" charset="0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defTabSz="685800" fontAlgn="base">
              <a:spcBef>
                <a:spcPct val="0"/>
              </a:spcBef>
              <a:spcAft>
                <a:spcPct val="0"/>
              </a:spcAft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</a:lvl9pPr>
          </a:lstStyle>
          <a:p>
            <a:pPr>
              <a:defRPr/>
            </a:pPr>
            <a:r>
              <a:rPr lang="en-US" altLang="zh-CN" sz="6600" dirty="0">
                <a:latin typeface="Didot" panose="02000503000000020003" pitchFamily="2" charset="0"/>
              </a:rPr>
              <a:t>2019</a:t>
            </a:r>
            <a:endParaRPr lang="zh-CN" altLang="en-US" sz="6600" dirty="0">
              <a:latin typeface="Didot" panose="02000503000000020003" pitchFamily="2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C2689BD-F792-4272-86A7-2590FB260683}"/>
              </a:ext>
            </a:extLst>
          </p:cNvPr>
          <p:cNvSpPr/>
          <p:nvPr/>
        </p:nvSpPr>
        <p:spPr>
          <a:xfrm rot="17011438">
            <a:off x="5187677" y="325962"/>
            <a:ext cx="4451868" cy="4571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146156EB-0C12-4AD8-B4A3-FD74D78A26EF}"/>
              </a:ext>
            </a:extLst>
          </p:cNvPr>
          <p:cNvSpPr/>
          <p:nvPr/>
        </p:nvSpPr>
        <p:spPr>
          <a:xfrm>
            <a:off x="0" y="2209416"/>
            <a:ext cx="1553695" cy="321816"/>
          </a:xfrm>
          <a:prstGeom prst="rect">
            <a:avLst/>
          </a:prstGeom>
          <a:solidFill>
            <a:srgbClr val="FCFB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203A71"/>
                </a:solidFill>
              </a:rPr>
              <a:t>千库网</a:t>
            </a:r>
            <a:endParaRPr lang="zh-CN" altLang="en-US" dirty="0">
              <a:solidFill>
                <a:srgbClr val="203A71"/>
              </a:solidFill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7BC2EE44-8E82-46B3-B88E-463190CF4216}"/>
              </a:ext>
            </a:extLst>
          </p:cNvPr>
          <p:cNvSpPr/>
          <p:nvPr/>
        </p:nvSpPr>
        <p:spPr>
          <a:xfrm>
            <a:off x="-338372" y="4839928"/>
            <a:ext cx="1553695" cy="321816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259">
            <a:extLst>
              <a:ext uri="{FF2B5EF4-FFF2-40B4-BE49-F238E27FC236}">
                <a16:creationId xmlns:a16="http://schemas.microsoft.com/office/drawing/2014/main" id="{3FDF6967-26E1-4832-9349-E7A505BF97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5776" y="2195246"/>
            <a:ext cx="3920497" cy="2569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8767" tIns="24383" rIns="48767" bIns="24383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en-US" altLang="zh-CN" sz="1050" cap="all" dirty="0">
                <a:solidFill>
                  <a:schemeClr val="bg1"/>
                </a:solidFill>
                <a:cs typeface="Arial" panose="020B0604020202020204" pitchFamily="34" charset="0"/>
              </a:rPr>
              <a:t>|</a:t>
            </a:r>
            <a:r>
              <a:rPr lang="zh-CN" altLang="en-US" sz="1350" cap="all" dirty="0">
                <a:solidFill>
                  <a:schemeClr val="bg1">
                    <a:lumMod val="50000"/>
                  </a:schemeClr>
                </a:solidFill>
                <a:cs typeface="Arial" panose="020B0604020202020204" pitchFamily="34" charset="0"/>
              </a:rPr>
              <a:t>适用于述职报告</a:t>
            </a:r>
            <a:r>
              <a:rPr lang="en-US" altLang="zh-CN" sz="1350" cap="all" dirty="0">
                <a:solidFill>
                  <a:schemeClr val="bg1">
                    <a:lumMod val="50000"/>
                  </a:schemeClr>
                </a:solidFill>
                <a:cs typeface="Arial" panose="020B0604020202020204" pitchFamily="34" charset="0"/>
              </a:rPr>
              <a:t>|</a:t>
            </a:r>
            <a:r>
              <a:rPr lang="zh-CN" altLang="en-US" sz="1350" cap="all" dirty="0">
                <a:solidFill>
                  <a:schemeClr val="bg1">
                    <a:lumMod val="50000"/>
                  </a:schemeClr>
                </a:solidFill>
                <a:cs typeface="Arial" panose="020B0604020202020204" pitchFamily="34" charset="0"/>
              </a:rPr>
              <a:t>个人简介</a:t>
            </a:r>
            <a:r>
              <a:rPr lang="en-US" altLang="zh-CN" sz="1350" cap="all" dirty="0">
                <a:solidFill>
                  <a:schemeClr val="bg1">
                    <a:lumMod val="50000"/>
                  </a:schemeClr>
                </a:solidFill>
                <a:cs typeface="Arial" panose="020B0604020202020204" pitchFamily="34" charset="0"/>
              </a:rPr>
              <a:t>|</a:t>
            </a:r>
            <a:r>
              <a:rPr lang="zh-CN" altLang="en-US" sz="1350" cap="all" dirty="0">
                <a:solidFill>
                  <a:schemeClr val="bg1">
                    <a:lumMod val="50000"/>
                  </a:schemeClr>
                </a:solidFill>
                <a:cs typeface="Arial" panose="020B0604020202020204" pitchFamily="34" charset="0"/>
              </a:rPr>
              <a:t>工作总结</a:t>
            </a:r>
            <a:r>
              <a:rPr lang="en-US" altLang="zh-CN" sz="1350" cap="all" dirty="0">
                <a:solidFill>
                  <a:schemeClr val="bg1">
                    <a:lumMod val="50000"/>
                  </a:schemeClr>
                </a:solidFill>
                <a:cs typeface="Arial" panose="020B0604020202020204" pitchFamily="34" charset="0"/>
              </a:rPr>
              <a:t>|</a:t>
            </a:r>
            <a:r>
              <a:rPr lang="zh-CN" altLang="en-US" sz="1350" cap="all" dirty="0">
                <a:solidFill>
                  <a:schemeClr val="bg1">
                    <a:lumMod val="50000"/>
                  </a:schemeClr>
                </a:solidFill>
                <a:cs typeface="Arial" panose="020B0604020202020204" pitchFamily="34" charset="0"/>
              </a:rPr>
              <a:t>会议报告等</a:t>
            </a:r>
            <a:r>
              <a:rPr lang="en-US" altLang="zh-CN" sz="1350" cap="all" dirty="0">
                <a:solidFill>
                  <a:schemeClr val="bg1">
                    <a:lumMod val="50000"/>
                  </a:schemeClr>
                </a:solidFill>
                <a:cs typeface="Arial" panose="020B0604020202020204" pitchFamily="34" charset="0"/>
              </a:rPr>
              <a:t>|</a:t>
            </a:r>
            <a:endParaRPr lang="zh-CN" altLang="en-US" sz="1350" cap="all" dirty="0">
              <a:solidFill>
                <a:schemeClr val="bg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E03BDCA3-799D-4A05-B6FE-24F91C8EDD56}"/>
              </a:ext>
            </a:extLst>
          </p:cNvPr>
          <p:cNvSpPr txBox="1"/>
          <p:nvPr/>
        </p:nvSpPr>
        <p:spPr>
          <a:xfrm>
            <a:off x="1197229" y="1680746"/>
            <a:ext cx="5174971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Add 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your text here and write down your ideas  here add your text Add your text here and write down your ideas  here add your text 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  <a:p>
            <a:pPr algn="ctr"/>
            <a:endParaRPr lang="zh-CN" altLang="en-US" sz="1500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8074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randomBar dir="vert"/>
      </p:transition>
    </mc:Choice>
    <mc:Fallback xmlns="">
      <p:transition spd="slow" advClick="0" advTm="0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 tmFilter="0,0; .5, 1; 1, 1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650"/>
                            </p:stCondLst>
                            <p:childTnLst>
                              <p:par>
                                <p:cTn id="16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150"/>
                            </p:stCondLst>
                            <p:childTnLst>
                              <p:par>
                                <p:cTn id="20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 tmFilter="0, 0; .2, .5; .8, .5; 1, 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1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650"/>
                            </p:stCondLst>
                            <p:childTnLst>
                              <p:par>
                                <p:cTn id="24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 tmFilter="0,0; .5, 1; 1, 1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350"/>
                            </p:stCondLst>
                            <p:childTnLst>
                              <p:par>
                                <p:cTn id="32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33" dur="500" tmFilter="0, 0; .2, .5; .8, .5; 1, 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4" dur="250" autoRev="1" fill="hold"/>
                                        <p:tgtEl>
                                          <p:spTgt spid="2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40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29" grpId="0"/>
      <p:bldP spid="18" grpId="0"/>
      <p:bldP spid="18" grpId="1"/>
      <p:bldP spid="20" grpId="0"/>
      <p:bldP spid="20" grpId="1"/>
      <p:bldP spid="2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244078" y="638307"/>
            <a:ext cx="8655844" cy="2"/>
            <a:chOff x="257175" y="594765"/>
            <a:chExt cx="8655844" cy="2"/>
          </a:xfrm>
        </p:grpSpPr>
        <p:sp>
          <p:nvSpPr>
            <p:cNvPr id="5" name="直接连接符 8"/>
            <p:cNvSpPr>
              <a:spLocks noChangeShapeType="1"/>
            </p:cNvSpPr>
            <p:nvPr/>
          </p:nvSpPr>
          <p:spPr bwMode="auto">
            <a:xfrm>
              <a:off x="5292080" y="594765"/>
              <a:ext cx="3620939" cy="1"/>
            </a:xfrm>
            <a:prstGeom prst="line">
              <a:avLst/>
            </a:prstGeom>
            <a:noFill/>
            <a:ln w="6350">
              <a:solidFill>
                <a:schemeClr val="tx1">
                  <a:lumMod val="75000"/>
                  <a:lumOff val="25000"/>
                </a:schemeClr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68580" tIns="34290" rIns="68580" bIns="34290"/>
            <a:lstStyle/>
            <a:p>
              <a:endParaRPr lang="zh-CN" altLang="en-US"/>
            </a:p>
          </p:txBody>
        </p:sp>
        <p:sp>
          <p:nvSpPr>
            <p:cNvPr id="6" name="直接连接符 5"/>
            <p:cNvSpPr>
              <a:spLocks noChangeShapeType="1"/>
            </p:cNvSpPr>
            <p:nvPr/>
          </p:nvSpPr>
          <p:spPr bwMode="auto">
            <a:xfrm flipV="1">
              <a:off x="257175" y="594767"/>
              <a:ext cx="3509963" cy="0"/>
            </a:xfrm>
            <a:prstGeom prst="line">
              <a:avLst/>
            </a:prstGeom>
            <a:noFill/>
            <a:ln w="6350">
              <a:solidFill>
                <a:schemeClr val="tx1">
                  <a:lumMod val="75000"/>
                  <a:lumOff val="25000"/>
                </a:schemeClr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68580" tIns="34290" rIns="68580" bIns="34290"/>
            <a:lstStyle/>
            <a:p>
              <a:endParaRPr lang="zh-CN" altLang="en-US"/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4021336" y="521628"/>
            <a:ext cx="1101328" cy="230981"/>
            <a:chOff x="4025504" y="478086"/>
            <a:chExt cx="1101328" cy="230981"/>
          </a:xfrm>
        </p:grpSpPr>
        <p:sp>
          <p:nvSpPr>
            <p:cNvPr id="8" name="椭圆 13"/>
            <p:cNvSpPr>
              <a:spLocks noChangeArrowheads="1"/>
            </p:cNvSpPr>
            <p:nvPr/>
          </p:nvSpPr>
          <p:spPr bwMode="auto">
            <a:xfrm>
              <a:off x="4025504" y="478086"/>
              <a:ext cx="230094" cy="230981"/>
            </a:xfrm>
            <a:prstGeom prst="ellipse">
              <a:avLst/>
            </a:prstGeom>
            <a:solidFill>
              <a:srgbClr val="203A71"/>
            </a:solidFill>
            <a:ln w="9525">
              <a:solidFill>
                <a:srgbClr val="2F2637">
                  <a:alpha val="50195"/>
                </a:srgbClr>
              </a:solidFill>
              <a:miter lim="800000"/>
            </a:ln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chemeClr val="bg1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9" name="椭圆 15"/>
            <p:cNvSpPr>
              <a:spLocks noChangeArrowheads="1"/>
            </p:cNvSpPr>
            <p:nvPr/>
          </p:nvSpPr>
          <p:spPr bwMode="auto">
            <a:xfrm>
              <a:off x="4315915" y="478086"/>
              <a:ext cx="230094" cy="230981"/>
            </a:xfrm>
            <a:prstGeom prst="ellipse">
              <a:avLst/>
            </a:prstGeom>
            <a:solidFill>
              <a:srgbClr val="203A71"/>
            </a:solidFill>
            <a:ln w="9525">
              <a:solidFill>
                <a:srgbClr val="2F2637">
                  <a:alpha val="50195"/>
                </a:srgbClr>
              </a:solidFill>
              <a:miter lim="800000"/>
            </a:ln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chemeClr val="bg1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0" name="椭圆 16"/>
            <p:cNvSpPr>
              <a:spLocks noChangeArrowheads="1"/>
            </p:cNvSpPr>
            <p:nvPr/>
          </p:nvSpPr>
          <p:spPr bwMode="auto">
            <a:xfrm>
              <a:off x="4606326" y="478086"/>
              <a:ext cx="230094" cy="230981"/>
            </a:xfrm>
            <a:prstGeom prst="ellipse">
              <a:avLst/>
            </a:prstGeom>
            <a:solidFill>
              <a:srgbClr val="203A71"/>
            </a:solidFill>
            <a:ln w="9525">
              <a:solidFill>
                <a:srgbClr val="2F2637">
                  <a:alpha val="50195"/>
                </a:srgbClr>
              </a:solidFill>
              <a:miter lim="800000"/>
            </a:ln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chemeClr val="bg1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1" name="椭圆 17"/>
            <p:cNvSpPr>
              <a:spLocks noChangeArrowheads="1"/>
            </p:cNvSpPr>
            <p:nvPr/>
          </p:nvSpPr>
          <p:spPr bwMode="auto">
            <a:xfrm>
              <a:off x="4896738" y="478086"/>
              <a:ext cx="230094" cy="230981"/>
            </a:xfrm>
            <a:prstGeom prst="ellipse">
              <a:avLst/>
            </a:prstGeom>
            <a:solidFill>
              <a:srgbClr val="203A71"/>
            </a:solidFill>
            <a:ln w="9525">
              <a:solidFill>
                <a:srgbClr val="2F2637">
                  <a:alpha val="50195"/>
                </a:srgbClr>
              </a:solidFill>
              <a:miter lim="800000"/>
            </a:ln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chemeClr val="bg1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sp>
        <p:nvSpPr>
          <p:cNvPr id="12" name="TextBox 30"/>
          <p:cNvSpPr txBox="1"/>
          <p:nvPr/>
        </p:nvSpPr>
        <p:spPr>
          <a:xfrm>
            <a:off x="3158559" y="78788"/>
            <a:ext cx="27494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rgbClr val="203A7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单击此处推荐文章标题</a:t>
            </a:r>
          </a:p>
        </p:txBody>
      </p:sp>
      <p:sp>
        <p:nvSpPr>
          <p:cNvPr id="13" name="矩形 10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 flipH="1">
            <a:off x="2228850" y="1081062"/>
            <a:ext cx="6215063" cy="1919313"/>
          </a:xfrm>
          <a:prstGeom prst="rect">
            <a:avLst/>
          </a:prstGeom>
          <a:solidFill>
            <a:srgbClr val="203A71">
              <a:alpha val="76077"/>
            </a:srgbClr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90000"/>
              </a:lnSpc>
            </a:pPr>
            <a:endParaRPr lang="en-US" altLang="zh-CN" sz="3000" dirty="0">
              <a:solidFill>
                <a:srgbClr val="FFFFFF"/>
              </a:solidFill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pic>
        <p:nvPicPr>
          <p:cNvPr id="14" name="Picture 2" descr="C:\Users\Administrator\Desktop\ppt展示模板-8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033" y="925491"/>
            <a:ext cx="3657944" cy="2200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65" b="16916"/>
          <a:stretch>
            <a:fillRect/>
          </a:stretch>
        </p:blipFill>
        <p:spPr>
          <a:xfrm>
            <a:off x="1137195" y="1226906"/>
            <a:ext cx="2548981" cy="1430570"/>
          </a:xfrm>
          <a:prstGeom prst="rect">
            <a:avLst/>
          </a:prstGeom>
        </p:spPr>
      </p:pic>
      <p:sp>
        <p:nvSpPr>
          <p:cNvPr id="16" name="文本框 19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4209386" y="1226906"/>
            <a:ext cx="2134059" cy="432197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sz="21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输入标题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4229342" y="1714693"/>
            <a:ext cx="390024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此处添加详细文本描述，建议与标题相关并符合整体语言风格，语言描述；此处添加详细文本描述，建议与标题相关并符合整体语言风格，语言描述</a:t>
            </a:r>
            <a:endParaRPr lang="en-US" altLang="zh-CN" sz="12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Light" charset="0"/>
              <a:sym typeface="Lato Light" charset="0"/>
            </a:endParaRPr>
          </a:p>
          <a:p>
            <a:pPr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endParaRPr lang="en-US" altLang="zh-CN" sz="12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Light" charset="0"/>
              <a:sym typeface="Lato Light" charset="0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1048941" y="3298591"/>
            <a:ext cx="1191056" cy="1182095"/>
            <a:chOff x="1398588" y="4443842"/>
            <a:chExt cx="1588074" cy="1576126"/>
          </a:xfrm>
        </p:grpSpPr>
        <p:sp>
          <p:nvSpPr>
            <p:cNvPr id="19" name="Oval 12"/>
            <p:cNvSpPr/>
            <p:nvPr/>
          </p:nvSpPr>
          <p:spPr>
            <a:xfrm>
              <a:off x="1398588" y="4446756"/>
              <a:ext cx="1573212" cy="1573212"/>
            </a:xfrm>
            <a:prstGeom prst="ellipse">
              <a:avLst/>
            </a:prstGeom>
            <a:noFill/>
            <a:ln w="101600" cap="rnd" cmpd="sng">
              <a:solidFill>
                <a:schemeClr val="bg1">
                  <a:lumMod val="75000"/>
                </a:schemeClr>
              </a:solidFill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endParaRPr lang="zh-CN" altLang="zh-CN" sz="1013">
                <a:solidFill>
                  <a:srgbClr val="FFFFFF"/>
                </a:solidFill>
              </a:endParaRPr>
            </a:p>
          </p:txBody>
        </p:sp>
        <p:sp>
          <p:nvSpPr>
            <p:cNvPr id="20" name="Oval 13"/>
            <p:cNvSpPr/>
            <p:nvPr/>
          </p:nvSpPr>
          <p:spPr>
            <a:xfrm>
              <a:off x="1597025" y="4645193"/>
              <a:ext cx="1176338" cy="1176338"/>
            </a:xfrm>
            <a:prstGeom prst="ellipse">
              <a:avLst/>
            </a:prstGeom>
            <a:solidFill>
              <a:srgbClr val="203A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800" b="1" dirty="0">
                  <a:solidFill>
                    <a:schemeClr val="bg1"/>
                  </a:solidFill>
                  <a:latin typeface="Impact MT Std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80%</a:t>
              </a:r>
            </a:p>
          </p:txBody>
        </p:sp>
        <p:sp>
          <p:nvSpPr>
            <p:cNvPr id="21" name="Arc 14"/>
            <p:cNvSpPr/>
            <p:nvPr/>
          </p:nvSpPr>
          <p:spPr>
            <a:xfrm>
              <a:off x="1413450" y="4443842"/>
              <a:ext cx="1573212" cy="1573212"/>
            </a:xfrm>
            <a:prstGeom prst="arc">
              <a:avLst>
                <a:gd name="adj1" fmla="val 16018236"/>
                <a:gd name="adj2" fmla="val 11345622"/>
              </a:avLst>
            </a:prstGeom>
            <a:noFill/>
            <a:ln w="101600" cap="rnd" cmpd="sng">
              <a:solidFill>
                <a:srgbClr val="7F7F7F"/>
              </a:solidFill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013"/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4095361" y="3306614"/>
            <a:ext cx="1191056" cy="1182095"/>
            <a:chOff x="1398588" y="4443842"/>
            <a:chExt cx="1588074" cy="1576126"/>
          </a:xfrm>
        </p:grpSpPr>
        <p:sp>
          <p:nvSpPr>
            <p:cNvPr id="23" name="Oval 12"/>
            <p:cNvSpPr/>
            <p:nvPr/>
          </p:nvSpPr>
          <p:spPr>
            <a:xfrm>
              <a:off x="1398588" y="4446756"/>
              <a:ext cx="1573212" cy="1573212"/>
            </a:xfrm>
            <a:prstGeom prst="ellipse">
              <a:avLst/>
            </a:prstGeom>
            <a:noFill/>
            <a:ln w="101600" cap="rnd" cmpd="sng">
              <a:solidFill>
                <a:schemeClr val="bg1">
                  <a:lumMod val="75000"/>
                </a:schemeClr>
              </a:solidFill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endParaRPr lang="zh-CN" altLang="zh-CN" sz="1013">
                <a:solidFill>
                  <a:srgbClr val="FFFFFF"/>
                </a:solidFill>
              </a:endParaRPr>
            </a:p>
          </p:txBody>
        </p:sp>
        <p:sp>
          <p:nvSpPr>
            <p:cNvPr id="24" name="Oval 13"/>
            <p:cNvSpPr/>
            <p:nvPr/>
          </p:nvSpPr>
          <p:spPr>
            <a:xfrm>
              <a:off x="1597025" y="4645193"/>
              <a:ext cx="1176338" cy="1176338"/>
            </a:xfrm>
            <a:prstGeom prst="ellipse">
              <a:avLst/>
            </a:prstGeom>
            <a:solidFill>
              <a:srgbClr val="203A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800" b="1" dirty="0">
                  <a:solidFill>
                    <a:schemeClr val="bg1"/>
                  </a:solidFill>
                  <a:latin typeface="Impact MT Std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30%</a:t>
              </a:r>
            </a:p>
          </p:txBody>
        </p:sp>
        <p:sp>
          <p:nvSpPr>
            <p:cNvPr id="25" name="Arc 14"/>
            <p:cNvSpPr/>
            <p:nvPr/>
          </p:nvSpPr>
          <p:spPr>
            <a:xfrm>
              <a:off x="1413450" y="4443842"/>
              <a:ext cx="1573212" cy="1573212"/>
            </a:xfrm>
            <a:prstGeom prst="arc">
              <a:avLst>
                <a:gd name="adj1" fmla="val 16018236"/>
                <a:gd name="adj2" fmla="val 643925"/>
              </a:avLst>
            </a:prstGeom>
            <a:noFill/>
            <a:ln w="101600" cap="rnd" cmpd="sng">
              <a:solidFill>
                <a:srgbClr val="7F7F7F"/>
              </a:solidFill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013"/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6938532" y="3341595"/>
            <a:ext cx="1191056" cy="1182095"/>
            <a:chOff x="1398588" y="4443842"/>
            <a:chExt cx="1588074" cy="1576126"/>
          </a:xfrm>
        </p:grpSpPr>
        <p:sp>
          <p:nvSpPr>
            <p:cNvPr id="27" name="Oval 12"/>
            <p:cNvSpPr/>
            <p:nvPr/>
          </p:nvSpPr>
          <p:spPr>
            <a:xfrm>
              <a:off x="1398588" y="4446756"/>
              <a:ext cx="1573212" cy="1573212"/>
            </a:xfrm>
            <a:prstGeom prst="ellipse">
              <a:avLst/>
            </a:prstGeom>
            <a:noFill/>
            <a:ln w="101600" cap="rnd" cmpd="sng">
              <a:solidFill>
                <a:schemeClr val="bg1">
                  <a:lumMod val="75000"/>
                </a:schemeClr>
              </a:solidFill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endParaRPr lang="zh-CN" altLang="zh-CN" sz="1013">
                <a:solidFill>
                  <a:srgbClr val="FFFFFF"/>
                </a:solidFill>
              </a:endParaRPr>
            </a:p>
          </p:txBody>
        </p:sp>
        <p:sp>
          <p:nvSpPr>
            <p:cNvPr id="28" name="Oval 13"/>
            <p:cNvSpPr/>
            <p:nvPr/>
          </p:nvSpPr>
          <p:spPr>
            <a:xfrm>
              <a:off x="1597025" y="4645193"/>
              <a:ext cx="1176338" cy="1176338"/>
            </a:xfrm>
            <a:prstGeom prst="ellipse">
              <a:avLst/>
            </a:prstGeom>
            <a:solidFill>
              <a:srgbClr val="203A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800" b="1" dirty="0">
                  <a:solidFill>
                    <a:schemeClr val="bg1"/>
                  </a:solidFill>
                  <a:latin typeface="Impact MT Std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50%</a:t>
              </a:r>
            </a:p>
          </p:txBody>
        </p:sp>
        <p:sp>
          <p:nvSpPr>
            <p:cNvPr id="29" name="Arc 14"/>
            <p:cNvSpPr/>
            <p:nvPr/>
          </p:nvSpPr>
          <p:spPr>
            <a:xfrm>
              <a:off x="1413450" y="4443842"/>
              <a:ext cx="1573212" cy="1573212"/>
            </a:xfrm>
            <a:prstGeom prst="arc">
              <a:avLst>
                <a:gd name="adj1" fmla="val 16018236"/>
                <a:gd name="adj2" fmla="val 5305659"/>
              </a:avLst>
            </a:prstGeom>
            <a:noFill/>
            <a:ln w="101600" cap="rnd" cmpd="sng">
              <a:solidFill>
                <a:srgbClr val="7F7F7F"/>
              </a:solidFill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013"/>
            </a:p>
          </p:txBody>
        </p:sp>
      </p:grpSp>
      <p:sp>
        <p:nvSpPr>
          <p:cNvPr id="30" name="文本框 19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197769" y="4520813"/>
            <a:ext cx="2134059" cy="432197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sz="1500" b="1" dirty="0">
                <a:solidFill>
                  <a:srgbClr val="3F3F3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线下渠道</a:t>
            </a:r>
          </a:p>
        </p:txBody>
      </p:sp>
      <p:sp>
        <p:nvSpPr>
          <p:cNvPr id="31" name="文本框 19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4273800" y="4520813"/>
            <a:ext cx="2134059" cy="432197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sz="1500" b="1" dirty="0">
                <a:solidFill>
                  <a:srgbClr val="3F3F3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线上渠道</a:t>
            </a:r>
          </a:p>
        </p:txBody>
      </p:sp>
      <p:sp>
        <p:nvSpPr>
          <p:cNvPr id="32" name="文本框 19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7138546" y="4520813"/>
            <a:ext cx="2134059" cy="432197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sz="1500" b="1" dirty="0">
                <a:solidFill>
                  <a:srgbClr val="3F3F3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门店渠道</a:t>
            </a:r>
          </a:p>
        </p:txBody>
      </p:sp>
    </p:spTree>
    <p:extLst>
      <p:ext uri="{BB962C8B-B14F-4D97-AF65-F5344CB8AC3E}">
        <p14:creationId xmlns:p14="http://schemas.microsoft.com/office/powerpoint/2010/main" val="153141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ferris dir="l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 tmFilter="0, 0; .2, .5; .8, .5; 1, 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5" dur="2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200"/>
                            </p:stCondLst>
                            <p:childTnLst>
                              <p:par>
                                <p:cTn id="37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9" dur="2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400"/>
                            </p:stCondLst>
                            <p:childTnLst>
                              <p:par>
                                <p:cTn id="41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3" dur="2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 animBg="1"/>
      <p:bldP spid="16" grpId="0"/>
      <p:bldP spid="17" grpId="0"/>
      <p:bldP spid="30" grpId="0"/>
      <p:bldP spid="31" grpId="0"/>
      <p:bldP spid="3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244078" y="638307"/>
            <a:ext cx="8655844" cy="2"/>
            <a:chOff x="257175" y="594765"/>
            <a:chExt cx="8655844" cy="2"/>
          </a:xfrm>
        </p:grpSpPr>
        <p:sp>
          <p:nvSpPr>
            <p:cNvPr id="5" name="直接连接符 8"/>
            <p:cNvSpPr>
              <a:spLocks noChangeShapeType="1"/>
            </p:cNvSpPr>
            <p:nvPr/>
          </p:nvSpPr>
          <p:spPr bwMode="auto">
            <a:xfrm>
              <a:off x="5292080" y="594765"/>
              <a:ext cx="3620939" cy="1"/>
            </a:xfrm>
            <a:prstGeom prst="line">
              <a:avLst/>
            </a:prstGeom>
            <a:noFill/>
            <a:ln w="6350">
              <a:solidFill>
                <a:schemeClr val="tx1">
                  <a:lumMod val="75000"/>
                  <a:lumOff val="25000"/>
                </a:schemeClr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68580" tIns="34290" rIns="68580" bIns="34290"/>
            <a:lstStyle/>
            <a:p>
              <a:endParaRPr lang="zh-CN" altLang="en-US"/>
            </a:p>
          </p:txBody>
        </p:sp>
        <p:sp>
          <p:nvSpPr>
            <p:cNvPr id="6" name="直接连接符 5"/>
            <p:cNvSpPr>
              <a:spLocks noChangeShapeType="1"/>
            </p:cNvSpPr>
            <p:nvPr/>
          </p:nvSpPr>
          <p:spPr bwMode="auto">
            <a:xfrm flipV="1">
              <a:off x="257175" y="594767"/>
              <a:ext cx="3509963" cy="0"/>
            </a:xfrm>
            <a:prstGeom prst="line">
              <a:avLst/>
            </a:prstGeom>
            <a:noFill/>
            <a:ln w="6350">
              <a:solidFill>
                <a:schemeClr val="tx1">
                  <a:lumMod val="75000"/>
                  <a:lumOff val="25000"/>
                </a:schemeClr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68580" tIns="34290" rIns="68580" bIns="34290"/>
            <a:lstStyle/>
            <a:p>
              <a:endParaRPr lang="zh-CN" altLang="en-US"/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4021336" y="521628"/>
            <a:ext cx="1101328" cy="230981"/>
            <a:chOff x="4025504" y="478086"/>
            <a:chExt cx="1101328" cy="230981"/>
          </a:xfrm>
        </p:grpSpPr>
        <p:sp>
          <p:nvSpPr>
            <p:cNvPr id="8" name="椭圆 13"/>
            <p:cNvSpPr>
              <a:spLocks noChangeArrowheads="1"/>
            </p:cNvSpPr>
            <p:nvPr/>
          </p:nvSpPr>
          <p:spPr bwMode="auto">
            <a:xfrm>
              <a:off x="4025504" y="478086"/>
              <a:ext cx="230094" cy="230981"/>
            </a:xfrm>
            <a:prstGeom prst="ellipse">
              <a:avLst/>
            </a:prstGeom>
            <a:solidFill>
              <a:srgbClr val="203A71"/>
            </a:solidFill>
            <a:ln w="9525">
              <a:solidFill>
                <a:srgbClr val="2F2637">
                  <a:alpha val="50195"/>
                </a:srgbClr>
              </a:solidFill>
              <a:miter lim="800000"/>
            </a:ln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chemeClr val="bg1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9" name="椭圆 15"/>
            <p:cNvSpPr>
              <a:spLocks noChangeArrowheads="1"/>
            </p:cNvSpPr>
            <p:nvPr/>
          </p:nvSpPr>
          <p:spPr bwMode="auto">
            <a:xfrm>
              <a:off x="4315915" y="478086"/>
              <a:ext cx="230094" cy="230981"/>
            </a:xfrm>
            <a:prstGeom prst="ellipse">
              <a:avLst/>
            </a:prstGeom>
            <a:solidFill>
              <a:srgbClr val="203A71"/>
            </a:solidFill>
            <a:ln w="9525">
              <a:solidFill>
                <a:srgbClr val="2F2637">
                  <a:alpha val="50195"/>
                </a:srgbClr>
              </a:solidFill>
              <a:miter lim="800000"/>
            </a:ln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chemeClr val="bg1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0" name="椭圆 16"/>
            <p:cNvSpPr>
              <a:spLocks noChangeArrowheads="1"/>
            </p:cNvSpPr>
            <p:nvPr/>
          </p:nvSpPr>
          <p:spPr bwMode="auto">
            <a:xfrm>
              <a:off x="4606326" y="478086"/>
              <a:ext cx="230094" cy="230981"/>
            </a:xfrm>
            <a:prstGeom prst="ellipse">
              <a:avLst/>
            </a:prstGeom>
            <a:solidFill>
              <a:srgbClr val="203A71"/>
            </a:solidFill>
            <a:ln w="9525">
              <a:solidFill>
                <a:srgbClr val="2F2637">
                  <a:alpha val="50195"/>
                </a:srgbClr>
              </a:solidFill>
              <a:miter lim="800000"/>
            </a:ln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chemeClr val="bg1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1" name="椭圆 17"/>
            <p:cNvSpPr>
              <a:spLocks noChangeArrowheads="1"/>
            </p:cNvSpPr>
            <p:nvPr/>
          </p:nvSpPr>
          <p:spPr bwMode="auto">
            <a:xfrm>
              <a:off x="4896738" y="478086"/>
              <a:ext cx="230094" cy="230981"/>
            </a:xfrm>
            <a:prstGeom prst="ellipse">
              <a:avLst/>
            </a:prstGeom>
            <a:solidFill>
              <a:srgbClr val="203A71"/>
            </a:solidFill>
            <a:ln w="9525">
              <a:solidFill>
                <a:srgbClr val="2F2637">
                  <a:alpha val="50195"/>
                </a:srgbClr>
              </a:solidFill>
              <a:miter lim="800000"/>
            </a:ln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chemeClr val="bg1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sp>
        <p:nvSpPr>
          <p:cNvPr id="12" name="TextBox 30"/>
          <p:cNvSpPr txBox="1"/>
          <p:nvPr/>
        </p:nvSpPr>
        <p:spPr>
          <a:xfrm>
            <a:off x="3158559" y="78788"/>
            <a:ext cx="27494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rgbClr val="203A7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单击此处推荐文章标题</a:t>
            </a:r>
          </a:p>
        </p:txBody>
      </p:sp>
      <p:sp>
        <p:nvSpPr>
          <p:cNvPr id="13" name="Rounded Rectangle 46"/>
          <p:cNvSpPr/>
          <p:nvPr/>
        </p:nvSpPr>
        <p:spPr>
          <a:xfrm>
            <a:off x="6858000" y="1771650"/>
            <a:ext cx="1600200" cy="885175"/>
          </a:xfrm>
          <a:prstGeom prst="roundRect">
            <a:avLst>
              <a:gd name="adj" fmla="val 12258"/>
            </a:avLst>
          </a:prstGeom>
          <a:noFill/>
          <a:ln w="12700">
            <a:solidFill>
              <a:srgbClr val="203A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41"/>
          <p:cNvSpPr/>
          <p:nvPr/>
        </p:nvSpPr>
        <p:spPr bwMode="auto">
          <a:xfrm>
            <a:off x="3261092" y="3522504"/>
            <a:ext cx="3101608" cy="725646"/>
          </a:xfrm>
          <a:custGeom>
            <a:avLst/>
            <a:gdLst>
              <a:gd name="T0" fmla="*/ 0 w 1013"/>
              <a:gd name="T1" fmla="*/ 0 h 237"/>
              <a:gd name="T2" fmla="*/ 0 w 1013"/>
              <a:gd name="T3" fmla="*/ 237 h 237"/>
              <a:gd name="T4" fmla="*/ 1013 w 1013"/>
              <a:gd name="T5" fmla="*/ 206 h 237"/>
              <a:gd name="T6" fmla="*/ 1013 w 1013"/>
              <a:gd name="T7" fmla="*/ 17 h 237"/>
              <a:gd name="T8" fmla="*/ 0 w 1013"/>
              <a:gd name="T9" fmla="*/ 0 h 2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13" h="237">
                <a:moveTo>
                  <a:pt x="0" y="0"/>
                </a:moveTo>
                <a:lnTo>
                  <a:pt x="0" y="237"/>
                </a:lnTo>
                <a:lnTo>
                  <a:pt x="1013" y="206"/>
                </a:lnTo>
                <a:lnTo>
                  <a:pt x="1013" y="1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15" name="Freeform 42"/>
          <p:cNvSpPr/>
          <p:nvPr/>
        </p:nvSpPr>
        <p:spPr bwMode="auto">
          <a:xfrm>
            <a:off x="2781300" y="2876462"/>
            <a:ext cx="3196523" cy="740956"/>
          </a:xfrm>
          <a:custGeom>
            <a:avLst/>
            <a:gdLst>
              <a:gd name="T0" fmla="*/ 1044 w 1044"/>
              <a:gd name="T1" fmla="*/ 0 h 242"/>
              <a:gd name="T2" fmla="*/ 1044 w 1044"/>
              <a:gd name="T3" fmla="*/ 242 h 242"/>
              <a:gd name="T4" fmla="*/ 0 w 1044"/>
              <a:gd name="T5" fmla="*/ 207 h 242"/>
              <a:gd name="T6" fmla="*/ 0 w 1044"/>
              <a:gd name="T7" fmla="*/ 18 h 242"/>
              <a:gd name="T8" fmla="*/ 1044 w 1044"/>
              <a:gd name="T9" fmla="*/ 0 h 2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44" h="242">
                <a:moveTo>
                  <a:pt x="1044" y="0"/>
                </a:moveTo>
                <a:lnTo>
                  <a:pt x="1044" y="242"/>
                </a:lnTo>
                <a:lnTo>
                  <a:pt x="0" y="207"/>
                </a:lnTo>
                <a:lnTo>
                  <a:pt x="0" y="18"/>
                </a:lnTo>
                <a:lnTo>
                  <a:pt x="1044" y="0"/>
                </a:lnTo>
                <a:close/>
              </a:path>
            </a:pathLst>
          </a:custGeom>
          <a:solidFill>
            <a:srgbClr val="203A7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16" name="Freeform 43"/>
          <p:cNvSpPr/>
          <p:nvPr/>
        </p:nvSpPr>
        <p:spPr bwMode="auto">
          <a:xfrm>
            <a:off x="3261092" y="2247262"/>
            <a:ext cx="3101608" cy="725646"/>
          </a:xfrm>
          <a:custGeom>
            <a:avLst/>
            <a:gdLst>
              <a:gd name="T0" fmla="*/ 0 w 1013"/>
              <a:gd name="T1" fmla="*/ 0 h 237"/>
              <a:gd name="T2" fmla="*/ 0 w 1013"/>
              <a:gd name="T3" fmla="*/ 237 h 237"/>
              <a:gd name="T4" fmla="*/ 1013 w 1013"/>
              <a:gd name="T5" fmla="*/ 206 h 237"/>
              <a:gd name="T6" fmla="*/ 1013 w 1013"/>
              <a:gd name="T7" fmla="*/ 17 h 237"/>
              <a:gd name="T8" fmla="*/ 0 w 1013"/>
              <a:gd name="T9" fmla="*/ 0 h 2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13" h="237">
                <a:moveTo>
                  <a:pt x="0" y="0"/>
                </a:moveTo>
                <a:lnTo>
                  <a:pt x="0" y="237"/>
                </a:lnTo>
                <a:lnTo>
                  <a:pt x="1013" y="206"/>
                </a:lnTo>
                <a:lnTo>
                  <a:pt x="1013" y="1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17" name="Freeform 44"/>
          <p:cNvSpPr/>
          <p:nvPr/>
        </p:nvSpPr>
        <p:spPr bwMode="auto">
          <a:xfrm>
            <a:off x="2781300" y="1630309"/>
            <a:ext cx="3196523" cy="722586"/>
          </a:xfrm>
          <a:custGeom>
            <a:avLst/>
            <a:gdLst>
              <a:gd name="T0" fmla="*/ 1044 w 1044"/>
              <a:gd name="T1" fmla="*/ 0 h 236"/>
              <a:gd name="T2" fmla="*/ 1044 w 1044"/>
              <a:gd name="T3" fmla="*/ 236 h 236"/>
              <a:gd name="T4" fmla="*/ 0 w 1044"/>
              <a:gd name="T5" fmla="*/ 206 h 236"/>
              <a:gd name="T6" fmla="*/ 0 w 1044"/>
              <a:gd name="T7" fmla="*/ 13 h 236"/>
              <a:gd name="T8" fmla="*/ 1044 w 1044"/>
              <a:gd name="T9" fmla="*/ 0 h 2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44" h="236">
                <a:moveTo>
                  <a:pt x="1044" y="0"/>
                </a:moveTo>
                <a:lnTo>
                  <a:pt x="1044" y="236"/>
                </a:lnTo>
                <a:lnTo>
                  <a:pt x="0" y="206"/>
                </a:lnTo>
                <a:lnTo>
                  <a:pt x="0" y="13"/>
                </a:lnTo>
                <a:lnTo>
                  <a:pt x="1044" y="0"/>
                </a:lnTo>
                <a:close/>
              </a:path>
            </a:pathLst>
          </a:custGeom>
          <a:solidFill>
            <a:srgbClr val="203A7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grpSp>
        <p:nvGrpSpPr>
          <p:cNvPr id="18" name="Group 14"/>
          <p:cNvGrpSpPr/>
          <p:nvPr/>
        </p:nvGrpSpPr>
        <p:grpSpPr>
          <a:xfrm>
            <a:off x="5295900" y="1826990"/>
            <a:ext cx="328043" cy="329223"/>
            <a:chOff x="8247063" y="2435225"/>
            <a:chExt cx="441326" cy="442913"/>
          </a:xfrm>
          <a:solidFill>
            <a:schemeClr val="bg1"/>
          </a:solidFill>
        </p:grpSpPr>
        <p:sp>
          <p:nvSpPr>
            <p:cNvPr id="19" name="Freeform 15"/>
            <p:cNvSpPr/>
            <p:nvPr/>
          </p:nvSpPr>
          <p:spPr bwMode="auto">
            <a:xfrm>
              <a:off x="8250238" y="2435225"/>
              <a:ext cx="220663" cy="93663"/>
            </a:xfrm>
            <a:custGeom>
              <a:avLst/>
              <a:gdLst>
                <a:gd name="T0" fmla="*/ 50 w 59"/>
                <a:gd name="T1" fmla="*/ 0 h 25"/>
                <a:gd name="T2" fmla="*/ 9 w 59"/>
                <a:gd name="T3" fmla="*/ 0 h 25"/>
                <a:gd name="T4" fmla="*/ 0 w 59"/>
                <a:gd name="T5" fmla="*/ 6 h 25"/>
                <a:gd name="T6" fmla="*/ 29 w 59"/>
                <a:gd name="T7" fmla="*/ 25 h 25"/>
                <a:gd name="T8" fmla="*/ 59 w 59"/>
                <a:gd name="T9" fmla="*/ 6 h 25"/>
                <a:gd name="T10" fmla="*/ 50 w 59"/>
                <a:gd name="T11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9" h="25">
                  <a:moveTo>
                    <a:pt x="50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5" y="0"/>
                    <a:pt x="1" y="2"/>
                    <a:pt x="0" y="6"/>
                  </a:cubicBezTo>
                  <a:cubicBezTo>
                    <a:pt x="29" y="25"/>
                    <a:pt x="29" y="25"/>
                    <a:pt x="29" y="25"/>
                  </a:cubicBezTo>
                  <a:cubicBezTo>
                    <a:pt x="59" y="6"/>
                    <a:pt x="59" y="6"/>
                    <a:pt x="59" y="6"/>
                  </a:cubicBezTo>
                  <a:cubicBezTo>
                    <a:pt x="58" y="2"/>
                    <a:pt x="54" y="0"/>
                    <a:pt x="5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0" name="Freeform 16"/>
            <p:cNvSpPr/>
            <p:nvPr/>
          </p:nvSpPr>
          <p:spPr bwMode="auto">
            <a:xfrm>
              <a:off x="8247063" y="2487613"/>
              <a:ext cx="228600" cy="134938"/>
            </a:xfrm>
            <a:custGeom>
              <a:avLst/>
              <a:gdLst>
                <a:gd name="T0" fmla="*/ 30 w 61"/>
                <a:gd name="T1" fmla="*/ 18 h 36"/>
                <a:gd name="T2" fmla="*/ 29 w 61"/>
                <a:gd name="T3" fmla="*/ 18 h 36"/>
                <a:gd name="T4" fmla="*/ 0 w 61"/>
                <a:gd name="T5" fmla="*/ 0 h 36"/>
                <a:gd name="T6" fmla="*/ 0 w 61"/>
                <a:gd name="T7" fmla="*/ 26 h 36"/>
                <a:gd name="T8" fmla="*/ 10 w 61"/>
                <a:gd name="T9" fmla="*/ 36 h 36"/>
                <a:gd name="T10" fmla="*/ 51 w 61"/>
                <a:gd name="T11" fmla="*/ 36 h 36"/>
                <a:gd name="T12" fmla="*/ 61 w 61"/>
                <a:gd name="T13" fmla="*/ 26 h 36"/>
                <a:gd name="T14" fmla="*/ 61 w 61"/>
                <a:gd name="T15" fmla="*/ 0 h 36"/>
                <a:gd name="T16" fmla="*/ 31 w 61"/>
                <a:gd name="T17" fmla="*/ 18 h 36"/>
                <a:gd name="T18" fmla="*/ 30 w 61"/>
                <a:gd name="T19" fmla="*/ 18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1" h="36">
                  <a:moveTo>
                    <a:pt x="30" y="18"/>
                  </a:moveTo>
                  <a:cubicBezTo>
                    <a:pt x="30" y="18"/>
                    <a:pt x="30" y="18"/>
                    <a:pt x="29" y="1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1"/>
                    <a:pt x="4" y="36"/>
                    <a:pt x="10" y="36"/>
                  </a:cubicBezTo>
                  <a:cubicBezTo>
                    <a:pt x="51" y="36"/>
                    <a:pt x="51" y="36"/>
                    <a:pt x="51" y="36"/>
                  </a:cubicBezTo>
                  <a:cubicBezTo>
                    <a:pt x="57" y="36"/>
                    <a:pt x="61" y="31"/>
                    <a:pt x="61" y="26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31" y="18"/>
                    <a:pt x="31" y="18"/>
                    <a:pt x="30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1" name="Freeform 17"/>
            <p:cNvSpPr>
              <a:spLocks noEditPoints="1"/>
            </p:cNvSpPr>
            <p:nvPr/>
          </p:nvSpPr>
          <p:spPr bwMode="auto">
            <a:xfrm>
              <a:off x="8362951" y="2435225"/>
              <a:ext cx="325438" cy="442913"/>
            </a:xfrm>
            <a:custGeom>
              <a:avLst/>
              <a:gdLst>
                <a:gd name="T0" fmla="*/ 66 w 87"/>
                <a:gd name="T1" fmla="*/ 0 h 118"/>
                <a:gd name="T2" fmla="*/ 34 w 87"/>
                <a:gd name="T3" fmla="*/ 0 h 118"/>
                <a:gd name="T4" fmla="*/ 36 w 87"/>
                <a:gd name="T5" fmla="*/ 3 h 118"/>
                <a:gd name="T6" fmla="*/ 37 w 87"/>
                <a:gd name="T7" fmla="*/ 14 h 118"/>
                <a:gd name="T8" fmla="*/ 37 w 87"/>
                <a:gd name="T9" fmla="*/ 16 h 118"/>
                <a:gd name="T10" fmla="*/ 71 w 87"/>
                <a:gd name="T11" fmla="*/ 16 h 118"/>
                <a:gd name="T12" fmla="*/ 71 w 87"/>
                <a:gd name="T13" fmla="*/ 95 h 118"/>
                <a:gd name="T14" fmla="*/ 16 w 87"/>
                <a:gd name="T15" fmla="*/ 95 h 118"/>
                <a:gd name="T16" fmla="*/ 16 w 87"/>
                <a:gd name="T17" fmla="*/ 57 h 118"/>
                <a:gd name="T18" fmla="*/ 0 w 87"/>
                <a:gd name="T19" fmla="*/ 57 h 118"/>
                <a:gd name="T20" fmla="*/ 0 w 87"/>
                <a:gd name="T21" fmla="*/ 98 h 118"/>
                <a:gd name="T22" fmla="*/ 21 w 87"/>
                <a:gd name="T23" fmla="*/ 118 h 118"/>
                <a:gd name="T24" fmla="*/ 66 w 87"/>
                <a:gd name="T25" fmla="*/ 118 h 118"/>
                <a:gd name="T26" fmla="*/ 87 w 87"/>
                <a:gd name="T27" fmla="*/ 98 h 118"/>
                <a:gd name="T28" fmla="*/ 87 w 87"/>
                <a:gd name="T29" fmla="*/ 21 h 118"/>
                <a:gd name="T30" fmla="*/ 66 w 87"/>
                <a:gd name="T31" fmla="*/ 0 h 118"/>
                <a:gd name="T32" fmla="*/ 44 w 87"/>
                <a:gd name="T33" fmla="*/ 112 h 118"/>
                <a:gd name="T34" fmla="*/ 37 w 87"/>
                <a:gd name="T35" fmla="*/ 106 h 118"/>
                <a:gd name="T36" fmla="*/ 44 w 87"/>
                <a:gd name="T37" fmla="*/ 99 h 118"/>
                <a:gd name="T38" fmla="*/ 50 w 87"/>
                <a:gd name="T39" fmla="*/ 106 h 118"/>
                <a:gd name="T40" fmla="*/ 44 w 87"/>
                <a:gd name="T41" fmla="*/ 112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7" h="118">
                  <a:moveTo>
                    <a:pt x="66" y="0"/>
                  </a:moveTo>
                  <a:cubicBezTo>
                    <a:pt x="34" y="0"/>
                    <a:pt x="34" y="0"/>
                    <a:pt x="34" y="0"/>
                  </a:cubicBezTo>
                  <a:cubicBezTo>
                    <a:pt x="35" y="1"/>
                    <a:pt x="36" y="2"/>
                    <a:pt x="36" y="3"/>
                  </a:cubicBezTo>
                  <a:cubicBezTo>
                    <a:pt x="37" y="6"/>
                    <a:pt x="37" y="11"/>
                    <a:pt x="37" y="14"/>
                  </a:cubicBezTo>
                  <a:cubicBezTo>
                    <a:pt x="37" y="14"/>
                    <a:pt x="37" y="16"/>
                    <a:pt x="37" y="16"/>
                  </a:cubicBezTo>
                  <a:cubicBezTo>
                    <a:pt x="71" y="16"/>
                    <a:pt x="71" y="16"/>
                    <a:pt x="71" y="16"/>
                  </a:cubicBezTo>
                  <a:cubicBezTo>
                    <a:pt x="71" y="95"/>
                    <a:pt x="71" y="95"/>
                    <a:pt x="71" y="95"/>
                  </a:cubicBezTo>
                  <a:cubicBezTo>
                    <a:pt x="16" y="95"/>
                    <a:pt x="16" y="95"/>
                    <a:pt x="16" y="95"/>
                  </a:cubicBezTo>
                  <a:cubicBezTo>
                    <a:pt x="16" y="57"/>
                    <a:pt x="16" y="57"/>
                    <a:pt x="16" y="57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0" y="109"/>
                    <a:pt x="10" y="118"/>
                    <a:pt x="21" y="118"/>
                  </a:cubicBezTo>
                  <a:cubicBezTo>
                    <a:pt x="66" y="118"/>
                    <a:pt x="66" y="118"/>
                    <a:pt x="66" y="118"/>
                  </a:cubicBezTo>
                  <a:cubicBezTo>
                    <a:pt x="78" y="118"/>
                    <a:pt x="87" y="109"/>
                    <a:pt x="87" y="98"/>
                  </a:cubicBezTo>
                  <a:cubicBezTo>
                    <a:pt x="87" y="21"/>
                    <a:pt x="87" y="21"/>
                    <a:pt x="87" y="21"/>
                  </a:cubicBezTo>
                  <a:cubicBezTo>
                    <a:pt x="87" y="9"/>
                    <a:pt x="78" y="0"/>
                    <a:pt x="66" y="0"/>
                  </a:cubicBezTo>
                  <a:close/>
                  <a:moveTo>
                    <a:pt x="44" y="112"/>
                  </a:moveTo>
                  <a:cubicBezTo>
                    <a:pt x="40" y="112"/>
                    <a:pt x="37" y="109"/>
                    <a:pt x="37" y="106"/>
                  </a:cubicBezTo>
                  <a:cubicBezTo>
                    <a:pt x="37" y="102"/>
                    <a:pt x="40" y="99"/>
                    <a:pt x="44" y="99"/>
                  </a:cubicBezTo>
                  <a:cubicBezTo>
                    <a:pt x="47" y="99"/>
                    <a:pt x="50" y="102"/>
                    <a:pt x="50" y="106"/>
                  </a:cubicBezTo>
                  <a:cubicBezTo>
                    <a:pt x="50" y="109"/>
                    <a:pt x="47" y="112"/>
                    <a:pt x="44" y="1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  <p:sp>
        <p:nvSpPr>
          <p:cNvPr id="22" name="TextBox 11"/>
          <p:cNvSpPr txBox="1"/>
          <p:nvPr/>
        </p:nvSpPr>
        <p:spPr>
          <a:xfrm>
            <a:off x="3673676" y="1822324"/>
            <a:ext cx="15791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</a:rPr>
              <a:t>添加文字</a:t>
            </a:r>
            <a:endParaRPr lang="en-US" sz="1600" dirty="0">
              <a:solidFill>
                <a:schemeClr val="bg1"/>
              </a:solidFill>
              <a:latin typeface="方正粗倩简体" panose="03000509000000000000" pitchFamily="65" charset="-122"/>
              <a:ea typeface="方正粗倩简体" panose="03000509000000000000" pitchFamily="65" charset="-122"/>
            </a:endParaRPr>
          </a:p>
        </p:txBody>
      </p:sp>
      <p:sp>
        <p:nvSpPr>
          <p:cNvPr id="23" name="TextBox 12"/>
          <p:cNvSpPr txBox="1"/>
          <p:nvPr/>
        </p:nvSpPr>
        <p:spPr>
          <a:xfrm>
            <a:off x="3994735" y="2458420"/>
            <a:ext cx="15791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</a:rPr>
              <a:t>添加文字</a:t>
            </a:r>
            <a:endParaRPr lang="en-US" sz="1600" dirty="0">
              <a:solidFill>
                <a:schemeClr val="bg1"/>
              </a:solidFill>
              <a:latin typeface="方正粗倩简体" panose="03000509000000000000" pitchFamily="65" charset="-122"/>
              <a:ea typeface="方正粗倩简体" panose="03000509000000000000" pitchFamily="65" charset="-122"/>
            </a:endParaRPr>
          </a:p>
        </p:txBody>
      </p:sp>
      <p:grpSp>
        <p:nvGrpSpPr>
          <p:cNvPr id="24" name="Group 20"/>
          <p:cNvGrpSpPr/>
          <p:nvPr/>
        </p:nvGrpSpPr>
        <p:grpSpPr>
          <a:xfrm>
            <a:off x="3642804" y="2448278"/>
            <a:ext cx="274253" cy="333966"/>
            <a:chOff x="8269288" y="4060825"/>
            <a:chExt cx="393700" cy="479426"/>
          </a:xfrm>
          <a:solidFill>
            <a:schemeClr val="bg1"/>
          </a:solidFill>
        </p:grpSpPr>
        <p:sp>
          <p:nvSpPr>
            <p:cNvPr id="25" name="Freeform 21"/>
            <p:cNvSpPr/>
            <p:nvPr/>
          </p:nvSpPr>
          <p:spPr bwMode="auto">
            <a:xfrm>
              <a:off x="8396288" y="4168775"/>
              <a:ext cx="142875" cy="30163"/>
            </a:xfrm>
            <a:custGeom>
              <a:avLst/>
              <a:gdLst>
                <a:gd name="T0" fmla="*/ 38 w 38"/>
                <a:gd name="T1" fmla="*/ 4 h 8"/>
                <a:gd name="T2" fmla="*/ 34 w 38"/>
                <a:gd name="T3" fmla="*/ 8 h 8"/>
                <a:gd name="T4" fmla="*/ 4 w 38"/>
                <a:gd name="T5" fmla="*/ 8 h 8"/>
                <a:gd name="T6" fmla="*/ 0 w 38"/>
                <a:gd name="T7" fmla="*/ 4 h 8"/>
                <a:gd name="T8" fmla="*/ 0 w 38"/>
                <a:gd name="T9" fmla="*/ 4 h 8"/>
                <a:gd name="T10" fmla="*/ 4 w 38"/>
                <a:gd name="T11" fmla="*/ 0 h 8"/>
                <a:gd name="T12" fmla="*/ 34 w 38"/>
                <a:gd name="T13" fmla="*/ 0 h 8"/>
                <a:gd name="T14" fmla="*/ 38 w 38"/>
                <a:gd name="T15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8" h="8">
                  <a:moveTo>
                    <a:pt x="38" y="4"/>
                  </a:moveTo>
                  <a:cubicBezTo>
                    <a:pt x="38" y="6"/>
                    <a:pt x="36" y="8"/>
                    <a:pt x="3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6" y="0"/>
                    <a:pt x="38" y="2"/>
                    <a:pt x="3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6" name="Freeform 22"/>
            <p:cNvSpPr/>
            <p:nvPr/>
          </p:nvSpPr>
          <p:spPr bwMode="auto">
            <a:xfrm>
              <a:off x="8385176" y="4060825"/>
              <a:ext cx="160338" cy="93663"/>
            </a:xfrm>
            <a:custGeom>
              <a:avLst/>
              <a:gdLst>
                <a:gd name="T0" fmla="*/ 43 w 43"/>
                <a:gd name="T1" fmla="*/ 13 h 25"/>
                <a:gd name="T2" fmla="*/ 34 w 43"/>
                <a:gd name="T3" fmla="*/ 25 h 25"/>
                <a:gd name="T4" fmla="*/ 9 w 43"/>
                <a:gd name="T5" fmla="*/ 25 h 25"/>
                <a:gd name="T6" fmla="*/ 0 w 43"/>
                <a:gd name="T7" fmla="*/ 13 h 25"/>
                <a:gd name="T8" fmla="*/ 0 w 43"/>
                <a:gd name="T9" fmla="*/ 13 h 25"/>
                <a:gd name="T10" fmla="*/ 9 w 43"/>
                <a:gd name="T11" fmla="*/ 0 h 25"/>
                <a:gd name="T12" fmla="*/ 19 w 43"/>
                <a:gd name="T13" fmla="*/ 7 h 25"/>
                <a:gd name="T14" fmla="*/ 25 w 43"/>
                <a:gd name="T15" fmla="*/ 0 h 25"/>
                <a:gd name="T16" fmla="*/ 31 w 43"/>
                <a:gd name="T17" fmla="*/ 7 h 25"/>
                <a:gd name="T18" fmla="*/ 34 w 43"/>
                <a:gd name="T19" fmla="*/ 0 h 25"/>
                <a:gd name="T20" fmla="*/ 43 w 43"/>
                <a:gd name="T21" fmla="*/ 13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3" h="25">
                  <a:moveTo>
                    <a:pt x="43" y="13"/>
                  </a:moveTo>
                  <a:cubicBezTo>
                    <a:pt x="43" y="20"/>
                    <a:pt x="39" y="25"/>
                    <a:pt x="34" y="25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4" y="25"/>
                    <a:pt x="0" y="20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6"/>
                    <a:pt x="4" y="0"/>
                    <a:pt x="9" y="0"/>
                  </a:cubicBezTo>
                  <a:cubicBezTo>
                    <a:pt x="9" y="0"/>
                    <a:pt x="16" y="7"/>
                    <a:pt x="19" y="7"/>
                  </a:cubicBezTo>
                  <a:cubicBezTo>
                    <a:pt x="21" y="6"/>
                    <a:pt x="23" y="0"/>
                    <a:pt x="25" y="0"/>
                  </a:cubicBezTo>
                  <a:cubicBezTo>
                    <a:pt x="27" y="1"/>
                    <a:pt x="29" y="7"/>
                    <a:pt x="31" y="7"/>
                  </a:cubicBezTo>
                  <a:cubicBezTo>
                    <a:pt x="33" y="6"/>
                    <a:pt x="34" y="0"/>
                    <a:pt x="34" y="0"/>
                  </a:cubicBezTo>
                  <a:cubicBezTo>
                    <a:pt x="39" y="0"/>
                    <a:pt x="43" y="6"/>
                    <a:pt x="43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7" name="Freeform 23"/>
            <p:cNvSpPr>
              <a:spLocks noEditPoints="1"/>
            </p:cNvSpPr>
            <p:nvPr/>
          </p:nvSpPr>
          <p:spPr bwMode="auto">
            <a:xfrm>
              <a:off x="8269288" y="4217988"/>
              <a:ext cx="393700" cy="322263"/>
            </a:xfrm>
            <a:custGeom>
              <a:avLst/>
              <a:gdLst>
                <a:gd name="T0" fmla="*/ 105 w 105"/>
                <a:gd name="T1" fmla="*/ 76 h 86"/>
                <a:gd name="T2" fmla="*/ 96 w 105"/>
                <a:gd name="T3" fmla="*/ 86 h 86"/>
                <a:gd name="T4" fmla="*/ 10 w 105"/>
                <a:gd name="T5" fmla="*/ 86 h 86"/>
                <a:gd name="T6" fmla="*/ 0 w 105"/>
                <a:gd name="T7" fmla="*/ 76 h 86"/>
                <a:gd name="T8" fmla="*/ 10 w 105"/>
                <a:gd name="T9" fmla="*/ 67 h 86"/>
                <a:gd name="T10" fmla="*/ 10 w 105"/>
                <a:gd name="T11" fmla="*/ 31 h 86"/>
                <a:gd name="T12" fmla="*/ 41 w 105"/>
                <a:gd name="T13" fmla="*/ 0 h 86"/>
                <a:gd name="T14" fmla="*/ 65 w 105"/>
                <a:gd name="T15" fmla="*/ 0 h 86"/>
                <a:gd name="T16" fmla="*/ 96 w 105"/>
                <a:gd name="T17" fmla="*/ 31 h 86"/>
                <a:gd name="T18" fmla="*/ 96 w 105"/>
                <a:gd name="T19" fmla="*/ 67 h 86"/>
                <a:gd name="T20" fmla="*/ 105 w 105"/>
                <a:gd name="T21" fmla="*/ 76 h 86"/>
                <a:gd name="T22" fmla="*/ 71 w 105"/>
                <a:gd name="T23" fmla="*/ 64 h 86"/>
                <a:gd name="T24" fmla="*/ 69 w 105"/>
                <a:gd name="T25" fmla="*/ 55 h 86"/>
                <a:gd name="T26" fmla="*/ 60 w 105"/>
                <a:gd name="T27" fmla="*/ 57 h 86"/>
                <a:gd name="T28" fmla="*/ 51 w 105"/>
                <a:gd name="T29" fmla="*/ 53 h 86"/>
                <a:gd name="T30" fmla="*/ 48 w 105"/>
                <a:gd name="T31" fmla="*/ 48 h 86"/>
                <a:gd name="T32" fmla="*/ 66 w 105"/>
                <a:gd name="T33" fmla="*/ 48 h 86"/>
                <a:gd name="T34" fmla="*/ 69 w 105"/>
                <a:gd name="T35" fmla="*/ 45 h 86"/>
                <a:gd name="T36" fmla="*/ 66 w 105"/>
                <a:gd name="T37" fmla="*/ 42 h 86"/>
                <a:gd name="T38" fmla="*/ 66 w 105"/>
                <a:gd name="T39" fmla="*/ 42 h 86"/>
                <a:gd name="T40" fmla="*/ 66 w 105"/>
                <a:gd name="T41" fmla="*/ 42 h 86"/>
                <a:gd name="T42" fmla="*/ 47 w 105"/>
                <a:gd name="T43" fmla="*/ 42 h 86"/>
                <a:gd name="T44" fmla="*/ 47 w 105"/>
                <a:gd name="T45" fmla="*/ 41 h 86"/>
                <a:gd name="T46" fmla="*/ 47 w 105"/>
                <a:gd name="T47" fmla="*/ 39 h 86"/>
                <a:gd name="T48" fmla="*/ 67 w 105"/>
                <a:gd name="T49" fmla="*/ 39 h 86"/>
                <a:gd name="T50" fmla="*/ 70 w 105"/>
                <a:gd name="T51" fmla="*/ 36 h 86"/>
                <a:gd name="T52" fmla="*/ 67 w 105"/>
                <a:gd name="T53" fmla="*/ 33 h 86"/>
                <a:gd name="T54" fmla="*/ 48 w 105"/>
                <a:gd name="T55" fmla="*/ 33 h 86"/>
                <a:gd name="T56" fmla="*/ 51 w 105"/>
                <a:gd name="T57" fmla="*/ 28 h 86"/>
                <a:gd name="T58" fmla="*/ 60 w 105"/>
                <a:gd name="T59" fmla="*/ 24 h 86"/>
                <a:gd name="T60" fmla="*/ 69 w 105"/>
                <a:gd name="T61" fmla="*/ 26 h 86"/>
                <a:gd name="T62" fmla="*/ 71 w 105"/>
                <a:gd name="T63" fmla="*/ 17 h 86"/>
                <a:gd name="T64" fmla="*/ 59 w 105"/>
                <a:gd name="T65" fmla="*/ 15 h 86"/>
                <a:gd name="T66" fmla="*/ 41 w 105"/>
                <a:gd name="T67" fmla="*/ 23 h 86"/>
                <a:gd name="T68" fmla="*/ 36 w 105"/>
                <a:gd name="T69" fmla="*/ 33 h 86"/>
                <a:gd name="T70" fmla="*/ 32 w 105"/>
                <a:gd name="T71" fmla="*/ 33 h 86"/>
                <a:gd name="T72" fmla="*/ 29 w 105"/>
                <a:gd name="T73" fmla="*/ 36 h 86"/>
                <a:gd name="T74" fmla="*/ 32 w 105"/>
                <a:gd name="T75" fmla="*/ 39 h 86"/>
                <a:gd name="T76" fmla="*/ 35 w 105"/>
                <a:gd name="T77" fmla="*/ 39 h 86"/>
                <a:gd name="T78" fmla="*/ 35 w 105"/>
                <a:gd name="T79" fmla="*/ 41 h 86"/>
                <a:gd name="T80" fmla="*/ 35 w 105"/>
                <a:gd name="T81" fmla="*/ 42 h 86"/>
                <a:gd name="T82" fmla="*/ 32 w 105"/>
                <a:gd name="T83" fmla="*/ 42 h 86"/>
                <a:gd name="T84" fmla="*/ 32 w 105"/>
                <a:gd name="T85" fmla="*/ 42 h 86"/>
                <a:gd name="T86" fmla="*/ 32 w 105"/>
                <a:gd name="T87" fmla="*/ 42 h 86"/>
                <a:gd name="T88" fmla="*/ 29 w 105"/>
                <a:gd name="T89" fmla="*/ 45 h 86"/>
                <a:gd name="T90" fmla="*/ 32 w 105"/>
                <a:gd name="T91" fmla="*/ 48 h 86"/>
                <a:gd name="T92" fmla="*/ 36 w 105"/>
                <a:gd name="T93" fmla="*/ 48 h 86"/>
                <a:gd name="T94" fmla="*/ 40 w 105"/>
                <a:gd name="T95" fmla="*/ 58 h 86"/>
                <a:gd name="T96" fmla="*/ 59 w 105"/>
                <a:gd name="T97" fmla="*/ 67 h 86"/>
                <a:gd name="T98" fmla="*/ 71 w 105"/>
                <a:gd name="T99" fmla="*/ 6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5" h="86">
                  <a:moveTo>
                    <a:pt x="105" y="76"/>
                  </a:moveTo>
                  <a:cubicBezTo>
                    <a:pt x="105" y="82"/>
                    <a:pt x="101" y="86"/>
                    <a:pt x="96" y="86"/>
                  </a:cubicBezTo>
                  <a:cubicBezTo>
                    <a:pt x="10" y="86"/>
                    <a:pt x="10" y="86"/>
                    <a:pt x="10" y="86"/>
                  </a:cubicBezTo>
                  <a:cubicBezTo>
                    <a:pt x="4" y="86"/>
                    <a:pt x="0" y="82"/>
                    <a:pt x="0" y="76"/>
                  </a:cubicBezTo>
                  <a:cubicBezTo>
                    <a:pt x="0" y="71"/>
                    <a:pt x="4" y="67"/>
                    <a:pt x="10" y="67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14"/>
                    <a:pt x="24" y="0"/>
                    <a:pt x="41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82" y="0"/>
                    <a:pt x="96" y="14"/>
                    <a:pt x="96" y="31"/>
                  </a:cubicBezTo>
                  <a:cubicBezTo>
                    <a:pt x="96" y="67"/>
                    <a:pt x="96" y="67"/>
                    <a:pt x="96" y="67"/>
                  </a:cubicBezTo>
                  <a:cubicBezTo>
                    <a:pt x="101" y="67"/>
                    <a:pt x="105" y="71"/>
                    <a:pt x="105" y="76"/>
                  </a:cubicBezTo>
                  <a:close/>
                  <a:moveTo>
                    <a:pt x="71" y="64"/>
                  </a:moveTo>
                  <a:cubicBezTo>
                    <a:pt x="69" y="55"/>
                    <a:pt x="69" y="55"/>
                    <a:pt x="69" y="55"/>
                  </a:cubicBezTo>
                  <a:cubicBezTo>
                    <a:pt x="68" y="56"/>
                    <a:pt x="64" y="57"/>
                    <a:pt x="60" y="57"/>
                  </a:cubicBezTo>
                  <a:cubicBezTo>
                    <a:pt x="57" y="57"/>
                    <a:pt x="53" y="56"/>
                    <a:pt x="51" y="53"/>
                  </a:cubicBezTo>
                  <a:cubicBezTo>
                    <a:pt x="49" y="52"/>
                    <a:pt x="49" y="50"/>
                    <a:pt x="48" y="48"/>
                  </a:cubicBezTo>
                  <a:cubicBezTo>
                    <a:pt x="66" y="48"/>
                    <a:pt x="66" y="48"/>
                    <a:pt x="66" y="48"/>
                  </a:cubicBezTo>
                  <a:cubicBezTo>
                    <a:pt x="68" y="48"/>
                    <a:pt x="69" y="47"/>
                    <a:pt x="69" y="45"/>
                  </a:cubicBezTo>
                  <a:cubicBezTo>
                    <a:pt x="69" y="44"/>
                    <a:pt x="68" y="42"/>
                    <a:pt x="66" y="42"/>
                  </a:cubicBezTo>
                  <a:cubicBezTo>
                    <a:pt x="66" y="42"/>
                    <a:pt x="66" y="42"/>
                    <a:pt x="66" y="42"/>
                  </a:cubicBezTo>
                  <a:cubicBezTo>
                    <a:pt x="66" y="42"/>
                    <a:pt x="66" y="42"/>
                    <a:pt x="66" y="42"/>
                  </a:cubicBezTo>
                  <a:cubicBezTo>
                    <a:pt x="47" y="42"/>
                    <a:pt x="47" y="42"/>
                    <a:pt x="47" y="42"/>
                  </a:cubicBezTo>
                  <a:cubicBezTo>
                    <a:pt x="47" y="42"/>
                    <a:pt x="47" y="42"/>
                    <a:pt x="47" y="41"/>
                  </a:cubicBezTo>
                  <a:cubicBezTo>
                    <a:pt x="47" y="40"/>
                    <a:pt x="47" y="40"/>
                    <a:pt x="47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8" y="39"/>
                    <a:pt x="70" y="38"/>
                    <a:pt x="70" y="36"/>
                  </a:cubicBezTo>
                  <a:cubicBezTo>
                    <a:pt x="70" y="35"/>
                    <a:pt x="68" y="33"/>
                    <a:pt x="67" y="33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9" y="31"/>
                    <a:pt x="49" y="30"/>
                    <a:pt x="51" y="28"/>
                  </a:cubicBezTo>
                  <a:cubicBezTo>
                    <a:pt x="53" y="26"/>
                    <a:pt x="56" y="24"/>
                    <a:pt x="60" y="24"/>
                  </a:cubicBezTo>
                  <a:cubicBezTo>
                    <a:pt x="63" y="24"/>
                    <a:pt x="67" y="25"/>
                    <a:pt x="69" y="26"/>
                  </a:cubicBezTo>
                  <a:cubicBezTo>
                    <a:pt x="71" y="17"/>
                    <a:pt x="71" y="17"/>
                    <a:pt x="71" y="17"/>
                  </a:cubicBezTo>
                  <a:cubicBezTo>
                    <a:pt x="68" y="16"/>
                    <a:pt x="64" y="15"/>
                    <a:pt x="59" y="15"/>
                  </a:cubicBezTo>
                  <a:cubicBezTo>
                    <a:pt x="52" y="15"/>
                    <a:pt x="46" y="18"/>
                    <a:pt x="41" y="23"/>
                  </a:cubicBezTo>
                  <a:cubicBezTo>
                    <a:pt x="39" y="26"/>
                    <a:pt x="37" y="29"/>
                    <a:pt x="36" y="33"/>
                  </a:cubicBezTo>
                  <a:cubicBezTo>
                    <a:pt x="32" y="33"/>
                    <a:pt x="32" y="33"/>
                    <a:pt x="32" y="33"/>
                  </a:cubicBezTo>
                  <a:cubicBezTo>
                    <a:pt x="30" y="33"/>
                    <a:pt x="29" y="35"/>
                    <a:pt x="29" y="36"/>
                  </a:cubicBezTo>
                  <a:cubicBezTo>
                    <a:pt x="29" y="38"/>
                    <a:pt x="30" y="39"/>
                    <a:pt x="32" y="39"/>
                  </a:cubicBezTo>
                  <a:cubicBezTo>
                    <a:pt x="35" y="39"/>
                    <a:pt x="35" y="39"/>
                    <a:pt x="35" y="39"/>
                  </a:cubicBezTo>
                  <a:cubicBezTo>
                    <a:pt x="35" y="40"/>
                    <a:pt x="35" y="40"/>
                    <a:pt x="35" y="41"/>
                  </a:cubicBezTo>
                  <a:cubicBezTo>
                    <a:pt x="35" y="42"/>
                    <a:pt x="35" y="42"/>
                    <a:pt x="35" y="42"/>
                  </a:cubicBezTo>
                  <a:cubicBezTo>
                    <a:pt x="32" y="42"/>
                    <a:pt x="32" y="42"/>
                    <a:pt x="32" y="42"/>
                  </a:cubicBezTo>
                  <a:cubicBezTo>
                    <a:pt x="32" y="42"/>
                    <a:pt x="32" y="42"/>
                    <a:pt x="32" y="42"/>
                  </a:cubicBezTo>
                  <a:cubicBezTo>
                    <a:pt x="32" y="42"/>
                    <a:pt x="32" y="42"/>
                    <a:pt x="32" y="42"/>
                  </a:cubicBezTo>
                  <a:cubicBezTo>
                    <a:pt x="30" y="42"/>
                    <a:pt x="29" y="44"/>
                    <a:pt x="29" y="45"/>
                  </a:cubicBezTo>
                  <a:cubicBezTo>
                    <a:pt x="29" y="47"/>
                    <a:pt x="30" y="48"/>
                    <a:pt x="32" y="48"/>
                  </a:cubicBezTo>
                  <a:cubicBezTo>
                    <a:pt x="36" y="48"/>
                    <a:pt x="36" y="48"/>
                    <a:pt x="36" y="48"/>
                  </a:cubicBezTo>
                  <a:cubicBezTo>
                    <a:pt x="37" y="52"/>
                    <a:pt x="38" y="55"/>
                    <a:pt x="40" y="58"/>
                  </a:cubicBezTo>
                  <a:cubicBezTo>
                    <a:pt x="45" y="64"/>
                    <a:pt x="51" y="67"/>
                    <a:pt x="59" y="67"/>
                  </a:cubicBezTo>
                  <a:cubicBezTo>
                    <a:pt x="64" y="67"/>
                    <a:pt x="68" y="65"/>
                    <a:pt x="71" y="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  <p:grpSp>
        <p:nvGrpSpPr>
          <p:cNvPr id="28" name="Group 24"/>
          <p:cNvGrpSpPr/>
          <p:nvPr/>
        </p:nvGrpSpPr>
        <p:grpSpPr>
          <a:xfrm>
            <a:off x="5345476" y="3062446"/>
            <a:ext cx="228891" cy="396663"/>
            <a:chOff x="7121525" y="4951413"/>
            <a:chExt cx="303213" cy="525462"/>
          </a:xfrm>
          <a:solidFill>
            <a:schemeClr val="bg1"/>
          </a:solidFill>
        </p:grpSpPr>
        <p:sp>
          <p:nvSpPr>
            <p:cNvPr id="29" name="Freeform 25"/>
            <p:cNvSpPr/>
            <p:nvPr/>
          </p:nvSpPr>
          <p:spPr bwMode="auto">
            <a:xfrm>
              <a:off x="7162800" y="5067300"/>
              <a:ext cx="261938" cy="315912"/>
            </a:xfrm>
            <a:custGeom>
              <a:avLst/>
              <a:gdLst>
                <a:gd name="T0" fmla="*/ 69 w 70"/>
                <a:gd name="T1" fmla="*/ 51 h 84"/>
                <a:gd name="T2" fmla="*/ 61 w 70"/>
                <a:gd name="T3" fmla="*/ 84 h 84"/>
                <a:gd name="T4" fmla="*/ 22 w 70"/>
                <a:gd name="T5" fmla="*/ 84 h 84"/>
                <a:gd name="T6" fmla="*/ 4 w 70"/>
                <a:gd name="T7" fmla="*/ 47 h 84"/>
                <a:gd name="T8" fmla="*/ 3 w 70"/>
                <a:gd name="T9" fmla="*/ 36 h 84"/>
                <a:gd name="T10" fmla="*/ 13 w 70"/>
                <a:gd name="T11" fmla="*/ 37 h 84"/>
                <a:gd name="T12" fmla="*/ 19 w 70"/>
                <a:gd name="T13" fmla="*/ 44 h 84"/>
                <a:gd name="T14" fmla="*/ 19 w 70"/>
                <a:gd name="T15" fmla="*/ 6 h 84"/>
                <a:gd name="T16" fmla="*/ 25 w 70"/>
                <a:gd name="T17" fmla="*/ 0 h 84"/>
                <a:gd name="T18" fmla="*/ 32 w 70"/>
                <a:gd name="T19" fmla="*/ 7 h 84"/>
                <a:gd name="T20" fmla="*/ 32 w 70"/>
                <a:gd name="T21" fmla="*/ 31 h 84"/>
                <a:gd name="T22" fmla="*/ 34 w 70"/>
                <a:gd name="T23" fmla="*/ 34 h 84"/>
                <a:gd name="T24" fmla="*/ 36 w 70"/>
                <a:gd name="T25" fmla="*/ 31 h 84"/>
                <a:gd name="T26" fmla="*/ 36 w 70"/>
                <a:gd name="T27" fmla="*/ 25 h 84"/>
                <a:gd name="T28" fmla="*/ 42 w 70"/>
                <a:gd name="T29" fmla="*/ 27 h 84"/>
                <a:gd name="T30" fmla="*/ 45 w 70"/>
                <a:gd name="T31" fmla="*/ 31 h 84"/>
                <a:gd name="T32" fmla="*/ 44 w 70"/>
                <a:gd name="T33" fmla="*/ 36 h 84"/>
                <a:gd name="T34" fmla="*/ 47 w 70"/>
                <a:gd name="T35" fmla="*/ 39 h 84"/>
                <a:gd name="T36" fmla="*/ 49 w 70"/>
                <a:gd name="T37" fmla="*/ 37 h 84"/>
                <a:gd name="T38" fmla="*/ 49 w 70"/>
                <a:gd name="T39" fmla="*/ 30 h 84"/>
                <a:gd name="T40" fmla="*/ 55 w 70"/>
                <a:gd name="T41" fmla="*/ 33 h 84"/>
                <a:gd name="T42" fmla="*/ 57 w 70"/>
                <a:gd name="T43" fmla="*/ 37 h 84"/>
                <a:gd name="T44" fmla="*/ 57 w 70"/>
                <a:gd name="T45" fmla="*/ 41 h 84"/>
                <a:gd name="T46" fmla="*/ 59 w 70"/>
                <a:gd name="T47" fmla="*/ 43 h 84"/>
                <a:gd name="T48" fmla="*/ 62 w 70"/>
                <a:gd name="T49" fmla="*/ 41 h 84"/>
                <a:gd name="T50" fmla="*/ 62 w 70"/>
                <a:gd name="T51" fmla="*/ 36 h 84"/>
                <a:gd name="T52" fmla="*/ 63 w 70"/>
                <a:gd name="T53" fmla="*/ 37 h 84"/>
                <a:gd name="T54" fmla="*/ 69 w 70"/>
                <a:gd name="T55" fmla="*/ 51 h 84"/>
                <a:gd name="T56" fmla="*/ 69 w 70"/>
                <a:gd name="T57" fmla="*/ 51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0" h="84">
                  <a:moveTo>
                    <a:pt x="69" y="51"/>
                  </a:moveTo>
                  <a:cubicBezTo>
                    <a:pt x="69" y="65"/>
                    <a:pt x="64" y="69"/>
                    <a:pt x="61" y="84"/>
                  </a:cubicBezTo>
                  <a:cubicBezTo>
                    <a:pt x="48" y="84"/>
                    <a:pt x="36" y="84"/>
                    <a:pt x="22" y="84"/>
                  </a:cubicBezTo>
                  <a:cubicBezTo>
                    <a:pt x="16" y="63"/>
                    <a:pt x="6" y="51"/>
                    <a:pt x="4" y="47"/>
                  </a:cubicBezTo>
                  <a:cubicBezTo>
                    <a:pt x="1" y="43"/>
                    <a:pt x="0" y="38"/>
                    <a:pt x="3" y="36"/>
                  </a:cubicBezTo>
                  <a:cubicBezTo>
                    <a:pt x="6" y="34"/>
                    <a:pt x="10" y="35"/>
                    <a:pt x="13" y="37"/>
                  </a:cubicBezTo>
                  <a:cubicBezTo>
                    <a:pt x="16" y="40"/>
                    <a:pt x="19" y="44"/>
                    <a:pt x="19" y="44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9" y="3"/>
                    <a:pt x="22" y="0"/>
                    <a:pt x="25" y="0"/>
                  </a:cubicBezTo>
                  <a:cubicBezTo>
                    <a:pt x="29" y="0"/>
                    <a:pt x="32" y="3"/>
                    <a:pt x="32" y="7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2" y="33"/>
                    <a:pt x="33" y="34"/>
                    <a:pt x="34" y="34"/>
                  </a:cubicBezTo>
                  <a:cubicBezTo>
                    <a:pt x="35" y="34"/>
                    <a:pt x="36" y="33"/>
                    <a:pt x="36" y="31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38" y="26"/>
                    <a:pt x="40" y="26"/>
                    <a:pt x="42" y="27"/>
                  </a:cubicBezTo>
                  <a:cubicBezTo>
                    <a:pt x="44" y="28"/>
                    <a:pt x="45" y="30"/>
                    <a:pt x="45" y="31"/>
                  </a:cubicBezTo>
                  <a:cubicBezTo>
                    <a:pt x="44" y="36"/>
                    <a:pt x="44" y="36"/>
                    <a:pt x="44" y="36"/>
                  </a:cubicBezTo>
                  <a:cubicBezTo>
                    <a:pt x="44" y="38"/>
                    <a:pt x="45" y="39"/>
                    <a:pt x="47" y="39"/>
                  </a:cubicBezTo>
                  <a:cubicBezTo>
                    <a:pt x="48" y="39"/>
                    <a:pt x="49" y="38"/>
                    <a:pt x="49" y="37"/>
                  </a:cubicBezTo>
                  <a:cubicBezTo>
                    <a:pt x="49" y="30"/>
                    <a:pt x="49" y="30"/>
                    <a:pt x="49" y="30"/>
                  </a:cubicBezTo>
                  <a:cubicBezTo>
                    <a:pt x="51" y="31"/>
                    <a:pt x="53" y="32"/>
                    <a:pt x="55" y="33"/>
                  </a:cubicBezTo>
                  <a:cubicBezTo>
                    <a:pt x="56" y="34"/>
                    <a:pt x="57" y="35"/>
                    <a:pt x="57" y="37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2"/>
                    <a:pt x="58" y="43"/>
                    <a:pt x="59" y="43"/>
                  </a:cubicBezTo>
                  <a:cubicBezTo>
                    <a:pt x="60" y="44"/>
                    <a:pt x="62" y="43"/>
                    <a:pt x="62" y="41"/>
                  </a:cubicBezTo>
                  <a:cubicBezTo>
                    <a:pt x="62" y="36"/>
                    <a:pt x="62" y="36"/>
                    <a:pt x="62" y="36"/>
                  </a:cubicBezTo>
                  <a:cubicBezTo>
                    <a:pt x="62" y="36"/>
                    <a:pt x="63" y="37"/>
                    <a:pt x="63" y="37"/>
                  </a:cubicBezTo>
                  <a:cubicBezTo>
                    <a:pt x="69" y="40"/>
                    <a:pt x="70" y="44"/>
                    <a:pt x="69" y="51"/>
                  </a:cubicBezTo>
                  <a:cubicBezTo>
                    <a:pt x="69" y="65"/>
                    <a:pt x="70" y="44"/>
                    <a:pt x="69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30" name="Freeform 26"/>
            <p:cNvSpPr>
              <a:spLocks noEditPoints="1"/>
            </p:cNvSpPr>
            <p:nvPr/>
          </p:nvSpPr>
          <p:spPr bwMode="auto">
            <a:xfrm>
              <a:off x="7215188" y="5397500"/>
              <a:ext cx="209550" cy="79375"/>
            </a:xfrm>
            <a:custGeom>
              <a:avLst/>
              <a:gdLst>
                <a:gd name="T0" fmla="*/ 49 w 56"/>
                <a:gd name="T1" fmla="*/ 0 h 21"/>
                <a:gd name="T2" fmla="*/ 6 w 56"/>
                <a:gd name="T3" fmla="*/ 0 h 21"/>
                <a:gd name="T4" fmla="*/ 0 w 56"/>
                <a:gd name="T5" fmla="*/ 7 h 21"/>
                <a:gd name="T6" fmla="*/ 0 w 56"/>
                <a:gd name="T7" fmla="*/ 15 h 21"/>
                <a:gd name="T8" fmla="*/ 6 w 56"/>
                <a:gd name="T9" fmla="*/ 21 h 21"/>
                <a:gd name="T10" fmla="*/ 49 w 56"/>
                <a:gd name="T11" fmla="*/ 21 h 21"/>
                <a:gd name="T12" fmla="*/ 56 w 56"/>
                <a:gd name="T13" fmla="*/ 15 h 21"/>
                <a:gd name="T14" fmla="*/ 56 w 56"/>
                <a:gd name="T15" fmla="*/ 7 h 21"/>
                <a:gd name="T16" fmla="*/ 49 w 56"/>
                <a:gd name="T17" fmla="*/ 0 h 21"/>
                <a:gd name="T18" fmla="*/ 45 w 56"/>
                <a:gd name="T19" fmla="*/ 14 h 21"/>
                <a:gd name="T20" fmla="*/ 41 w 56"/>
                <a:gd name="T21" fmla="*/ 11 h 21"/>
                <a:gd name="T22" fmla="*/ 45 w 56"/>
                <a:gd name="T23" fmla="*/ 7 h 21"/>
                <a:gd name="T24" fmla="*/ 48 w 56"/>
                <a:gd name="T25" fmla="*/ 11 h 21"/>
                <a:gd name="T26" fmla="*/ 45 w 56"/>
                <a:gd name="T27" fmla="*/ 14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6" h="21">
                  <a:moveTo>
                    <a:pt x="49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8"/>
                    <a:pt x="3" y="21"/>
                    <a:pt x="6" y="21"/>
                  </a:cubicBezTo>
                  <a:cubicBezTo>
                    <a:pt x="49" y="21"/>
                    <a:pt x="49" y="21"/>
                    <a:pt x="49" y="21"/>
                  </a:cubicBezTo>
                  <a:cubicBezTo>
                    <a:pt x="53" y="21"/>
                    <a:pt x="56" y="18"/>
                    <a:pt x="56" y="15"/>
                  </a:cubicBezTo>
                  <a:cubicBezTo>
                    <a:pt x="56" y="7"/>
                    <a:pt x="56" y="7"/>
                    <a:pt x="56" y="7"/>
                  </a:cubicBezTo>
                  <a:cubicBezTo>
                    <a:pt x="56" y="3"/>
                    <a:pt x="53" y="0"/>
                    <a:pt x="49" y="0"/>
                  </a:cubicBezTo>
                  <a:close/>
                  <a:moveTo>
                    <a:pt x="45" y="14"/>
                  </a:moveTo>
                  <a:cubicBezTo>
                    <a:pt x="43" y="14"/>
                    <a:pt x="41" y="13"/>
                    <a:pt x="41" y="11"/>
                  </a:cubicBezTo>
                  <a:cubicBezTo>
                    <a:pt x="41" y="9"/>
                    <a:pt x="43" y="7"/>
                    <a:pt x="45" y="7"/>
                  </a:cubicBezTo>
                  <a:cubicBezTo>
                    <a:pt x="47" y="7"/>
                    <a:pt x="48" y="9"/>
                    <a:pt x="48" y="11"/>
                  </a:cubicBezTo>
                  <a:cubicBezTo>
                    <a:pt x="48" y="13"/>
                    <a:pt x="47" y="14"/>
                    <a:pt x="45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31" name="Freeform 27"/>
            <p:cNvSpPr/>
            <p:nvPr/>
          </p:nvSpPr>
          <p:spPr bwMode="auto">
            <a:xfrm>
              <a:off x="7121525" y="4951413"/>
              <a:ext cx="269875" cy="206375"/>
            </a:xfrm>
            <a:custGeom>
              <a:avLst/>
              <a:gdLst>
                <a:gd name="T0" fmla="*/ 72 w 72"/>
                <a:gd name="T1" fmla="*/ 31 h 55"/>
                <a:gd name="T2" fmla="*/ 57 w 72"/>
                <a:gd name="T3" fmla="*/ 23 h 55"/>
                <a:gd name="T4" fmla="*/ 57 w 72"/>
                <a:gd name="T5" fmla="*/ 23 h 55"/>
                <a:gd name="T6" fmla="*/ 56 w 72"/>
                <a:gd name="T7" fmla="*/ 23 h 55"/>
                <a:gd name="T8" fmla="*/ 56 w 72"/>
                <a:gd name="T9" fmla="*/ 24 h 55"/>
                <a:gd name="T10" fmla="*/ 56 w 72"/>
                <a:gd name="T11" fmla="*/ 27 h 55"/>
                <a:gd name="T12" fmla="*/ 41 w 72"/>
                <a:gd name="T13" fmla="*/ 33 h 55"/>
                <a:gd name="T14" fmla="*/ 41 w 72"/>
                <a:gd name="T15" fmla="*/ 17 h 55"/>
                <a:gd name="T16" fmla="*/ 45 w 72"/>
                <a:gd name="T17" fmla="*/ 17 h 55"/>
                <a:gd name="T18" fmla="*/ 45 w 72"/>
                <a:gd name="T19" fmla="*/ 16 h 55"/>
                <a:gd name="T20" fmla="*/ 45 w 72"/>
                <a:gd name="T21" fmla="*/ 15 h 55"/>
                <a:gd name="T22" fmla="*/ 37 w 72"/>
                <a:gd name="T23" fmla="*/ 1 h 55"/>
                <a:gd name="T24" fmla="*/ 36 w 72"/>
                <a:gd name="T25" fmla="*/ 0 h 55"/>
                <a:gd name="T26" fmla="*/ 35 w 72"/>
                <a:gd name="T27" fmla="*/ 1 h 55"/>
                <a:gd name="T28" fmla="*/ 27 w 72"/>
                <a:gd name="T29" fmla="*/ 15 h 55"/>
                <a:gd name="T30" fmla="*/ 27 w 72"/>
                <a:gd name="T31" fmla="*/ 16 h 55"/>
                <a:gd name="T32" fmla="*/ 28 w 72"/>
                <a:gd name="T33" fmla="*/ 17 h 55"/>
                <a:gd name="T34" fmla="*/ 31 w 72"/>
                <a:gd name="T35" fmla="*/ 17 h 55"/>
                <a:gd name="T36" fmla="*/ 31 w 72"/>
                <a:gd name="T37" fmla="*/ 33 h 55"/>
                <a:gd name="T38" fmla="*/ 17 w 72"/>
                <a:gd name="T39" fmla="*/ 27 h 55"/>
                <a:gd name="T40" fmla="*/ 17 w 72"/>
                <a:gd name="T41" fmla="*/ 24 h 55"/>
                <a:gd name="T42" fmla="*/ 16 w 72"/>
                <a:gd name="T43" fmla="*/ 23 h 55"/>
                <a:gd name="T44" fmla="*/ 16 w 72"/>
                <a:gd name="T45" fmla="*/ 23 h 55"/>
                <a:gd name="T46" fmla="*/ 15 w 72"/>
                <a:gd name="T47" fmla="*/ 23 h 55"/>
                <a:gd name="T48" fmla="*/ 0 w 72"/>
                <a:gd name="T49" fmla="*/ 31 h 55"/>
                <a:gd name="T50" fmla="*/ 0 w 72"/>
                <a:gd name="T51" fmla="*/ 32 h 55"/>
                <a:gd name="T52" fmla="*/ 0 w 72"/>
                <a:gd name="T53" fmla="*/ 33 h 55"/>
                <a:gd name="T54" fmla="*/ 15 w 72"/>
                <a:gd name="T55" fmla="*/ 41 h 55"/>
                <a:gd name="T56" fmla="*/ 16 w 72"/>
                <a:gd name="T57" fmla="*/ 41 h 55"/>
                <a:gd name="T58" fmla="*/ 16 w 72"/>
                <a:gd name="T59" fmla="*/ 41 h 55"/>
                <a:gd name="T60" fmla="*/ 17 w 72"/>
                <a:gd name="T61" fmla="*/ 40 h 55"/>
                <a:gd name="T62" fmla="*/ 17 w 72"/>
                <a:gd name="T63" fmla="*/ 38 h 55"/>
                <a:gd name="T64" fmla="*/ 31 w 72"/>
                <a:gd name="T65" fmla="*/ 55 h 55"/>
                <a:gd name="T66" fmla="*/ 41 w 72"/>
                <a:gd name="T67" fmla="*/ 55 h 55"/>
                <a:gd name="T68" fmla="*/ 56 w 72"/>
                <a:gd name="T69" fmla="*/ 38 h 55"/>
                <a:gd name="T70" fmla="*/ 56 w 72"/>
                <a:gd name="T71" fmla="*/ 40 h 55"/>
                <a:gd name="T72" fmla="*/ 56 w 72"/>
                <a:gd name="T73" fmla="*/ 41 h 55"/>
                <a:gd name="T74" fmla="*/ 57 w 72"/>
                <a:gd name="T75" fmla="*/ 41 h 55"/>
                <a:gd name="T76" fmla="*/ 57 w 72"/>
                <a:gd name="T77" fmla="*/ 41 h 55"/>
                <a:gd name="T78" fmla="*/ 72 w 72"/>
                <a:gd name="T79" fmla="*/ 33 h 55"/>
                <a:gd name="T80" fmla="*/ 72 w 72"/>
                <a:gd name="T81" fmla="*/ 32 h 55"/>
                <a:gd name="T82" fmla="*/ 72 w 72"/>
                <a:gd name="T83" fmla="*/ 31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72" h="55">
                  <a:moveTo>
                    <a:pt x="72" y="31"/>
                  </a:moveTo>
                  <a:cubicBezTo>
                    <a:pt x="57" y="23"/>
                    <a:pt x="57" y="23"/>
                    <a:pt x="57" y="23"/>
                  </a:cubicBezTo>
                  <a:cubicBezTo>
                    <a:pt x="57" y="23"/>
                    <a:pt x="57" y="23"/>
                    <a:pt x="57" y="23"/>
                  </a:cubicBezTo>
                  <a:cubicBezTo>
                    <a:pt x="57" y="23"/>
                    <a:pt x="56" y="23"/>
                    <a:pt x="56" y="23"/>
                  </a:cubicBezTo>
                  <a:cubicBezTo>
                    <a:pt x="56" y="23"/>
                    <a:pt x="56" y="23"/>
                    <a:pt x="56" y="24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0" y="28"/>
                    <a:pt x="46" y="30"/>
                    <a:pt x="41" y="33"/>
                  </a:cubicBezTo>
                  <a:cubicBezTo>
                    <a:pt x="41" y="17"/>
                    <a:pt x="41" y="17"/>
                    <a:pt x="41" y="17"/>
                  </a:cubicBezTo>
                  <a:cubicBezTo>
                    <a:pt x="45" y="17"/>
                    <a:pt x="45" y="17"/>
                    <a:pt x="45" y="17"/>
                  </a:cubicBezTo>
                  <a:cubicBezTo>
                    <a:pt x="45" y="17"/>
                    <a:pt x="45" y="16"/>
                    <a:pt x="45" y="16"/>
                  </a:cubicBezTo>
                  <a:cubicBezTo>
                    <a:pt x="46" y="16"/>
                    <a:pt x="46" y="15"/>
                    <a:pt x="45" y="15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37" y="0"/>
                    <a:pt x="37" y="0"/>
                    <a:pt x="36" y="0"/>
                  </a:cubicBezTo>
                  <a:cubicBezTo>
                    <a:pt x="36" y="0"/>
                    <a:pt x="35" y="0"/>
                    <a:pt x="35" y="1"/>
                  </a:cubicBezTo>
                  <a:cubicBezTo>
                    <a:pt x="27" y="15"/>
                    <a:pt x="27" y="15"/>
                    <a:pt x="27" y="15"/>
                  </a:cubicBezTo>
                  <a:cubicBezTo>
                    <a:pt x="27" y="15"/>
                    <a:pt x="27" y="16"/>
                    <a:pt x="27" y="16"/>
                  </a:cubicBezTo>
                  <a:cubicBezTo>
                    <a:pt x="27" y="16"/>
                    <a:pt x="27" y="17"/>
                    <a:pt x="28" y="17"/>
                  </a:cubicBezTo>
                  <a:cubicBezTo>
                    <a:pt x="31" y="17"/>
                    <a:pt x="31" y="17"/>
                    <a:pt x="31" y="17"/>
                  </a:cubicBezTo>
                  <a:cubicBezTo>
                    <a:pt x="31" y="33"/>
                    <a:pt x="31" y="33"/>
                    <a:pt x="31" y="33"/>
                  </a:cubicBezTo>
                  <a:cubicBezTo>
                    <a:pt x="27" y="30"/>
                    <a:pt x="22" y="28"/>
                    <a:pt x="17" y="27"/>
                  </a:cubicBezTo>
                  <a:cubicBezTo>
                    <a:pt x="17" y="24"/>
                    <a:pt x="17" y="24"/>
                    <a:pt x="17" y="24"/>
                  </a:cubicBezTo>
                  <a:cubicBezTo>
                    <a:pt x="17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1"/>
                    <a:pt x="0" y="32"/>
                    <a:pt x="0" y="32"/>
                  </a:cubicBezTo>
                  <a:cubicBezTo>
                    <a:pt x="0" y="32"/>
                    <a:pt x="0" y="33"/>
                    <a:pt x="0" y="33"/>
                  </a:cubicBezTo>
                  <a:cubicBezTo>
                    <a:pt x="15" y="41"/>
                    <a:pt x="15" y="41"/>
                    <a:pt x="15" y="41"/>
                  </a:cubicBezTo>
                  <a:cubicBezTo>
                    <a:pt x="15" y="41"/>
                    <a:pt x="15" y="41"/>
                    <a:pt x="16" y="41"/>
                  </a:cubicBezTo>
                  <a:cubicBezTo>
                    <a:pt x="16" y="41"/>
                    <a:pt x="16" y="41"/>
                    <a:pt x="16" y="41"/>
                  </a:cubicBezTo>
                  <a:cubicBezTo>
                    <a:pt x="16" y="41"/>
                    <a:pt x="17" y="41"/>
                    <a:pt x="17" y="40"/>
                  </a:cubicBezTo>
                  <a:cubicBezTo>
                    <a:pt x="17" y="38"/>
                    <a:pt x="17" y="38"/>
                    <a:pt x="17" y="38"/>
                  </a:cubicBezTo>
                  <a:cubicBezTo>
                    <a:pt x="25" y="39"/>
                    <a:pt x="31" y="47"/>
                    <a:pt x="31" y="55"/>
                  </a:cubicBezTo>
                  <a:cubicBezTo>
                    <a:pt x="41" y="55"/>
                    <a:pt x="41" y="55"/>
                    <a:pt x="41" y="55"/>
                  </a:cubicBezTo>
                  <a:cubicBezTo>
                    <a:pt x="42" y="47"/>
                    <a:pt x="48" y="39"/>
                    <a:pt x="56" y="38"/>
                  </a:cubicBezTo>
                  <a:cubicBezTo>
                    <a:pt x="56" y="40"/>
                    <a:pt x="56" y="40"/>
                    <a:pt x="56" y="40"/>
                  </a:cubicBezTo>
                  <a:cubicBezTo>
                    <a:pt x="56" y="41"/>
                    <a:pt x="56" y="41"/>
                    <a:pt x="56" y="41"/>
                  </a:cubicBezTo>
                  <a:cubicBezTo>
                    <a:pt x="56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72" y="33"/>
                    <a:pt x="72" y="33"/>
                    <a:pt x="72" y="33"/>
                  </a:cubicBezTo>
                  <a:cubicBezTo>
                    <a:pt x="72" y="33"/>
                    <a:pt x="72" y="32"/>
                    <a:pt x="72" y="32"/>
                  </a:cubicBezTo>
                  <a:cubicBezTo>
                    <a:pt x="72" y="32"/>
                    <a:pt x="72" y="31"/>
                    <a:pt x="72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  <p:sp>
        <p:nvSpPr>
          <p:cNvPr id="32" name="TextBox 21"/>
          <p:cNvSpPr txBox="1"/>
          <p:nvPr/>
        </p:nvSpPr>
        <p:spPr>
          <a:xfrm>
            <a:off x="3651022" y="3078164"/>
            <a:ext cx="15791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</a:rPr>
              <a:t>添加文字</a:t>
            </a:r>
            <a:endParaRPr lang="en-US" sz="1600" dirty="0">
              <a:solidFill>
                <a:schemeClr val="bg1"/>
              </a:solidFill>
              <a:latin typeface="方正粗倩简体" panose="03000509000000000000" pitchFamily="65" charset="-122"/>
              <a:ea typeface="方正粗倩简体" panose="03000509000000000000" pitchFamily="65" charset="-122"/>
            </a:endParaRPr>
          </a:p>
        </p:txBody>
      </p:sp>
      <p:grpSp>
        <p:nvGrpSpPr>
          <p:cNvPr id="33" name="Group 29"/>
          <p:cNvGrpSpPr/>
          <p:nvPr/>
        </p:nvGrpSpPr>
        <p:grpSpPr>
          <a:xfrm>
            <a:off x="3635073" y="3740970"/>
            <a:ext cx="289714" cy="288715"/>
            <a:chOff x="8364538" y="2466975"/>
            <a:chExt cx="461963" cy="460376"/>
          </a:xfrm>
          <a:solidFill>
            <a:schemeClr val="bg1"/>
          </a:solidFill>
        </p:grpSpPr>
        <p:sp>
          <p:nvSpPr>
            <p:cNvPr id="34" name="Freeform 30"/>
            <p:cNvSpPr/>
            <p:nvPr/>
          </p:nvSpPr>
          <p:spPr bwMode="auto">
            <a:xfrm>
              <a:off x="8567738" y="2698750"/>
              <a:ext cx="198438" cy="44450"/>
            </a:xfrm>
            <a:custGeom>
              <a:avLst/>
              <a:gdLst>
                <a:gd name="T0" fmla="*/ 50 w 53"/>
                <a:gd name="T1" fmla="*/ 4 h 12"/>
                <a:gd name="T2" fmla="*/ 34 w 53"/>
                <a:gd name="T3" fmla="*/ 4 h 12"/>
                <a:gd name="T4" fmla="*/ 30 w 53"/>
                <a:gd name="T5" fmla="*/ 0 h 12"/>
                <a:gd name="T6" fmla="*/ 23 w 53"/>
                <a:gd name="T7" fmla="*/ 0 h 12"/>
                <a:gd name="T8" fmla="*/ 19 w 53"/>
                <a:gd name="T9" fmla="*/ 4 h 12"/>
                <a:gd name="T10" fmla="*/ 4 w 53"/>
                <a:gd name="T11" fmla="*/ 4 h 12"/>
                <a:gd name="T12" fmla="*/ 0 w 53"/>
                <a:gd name="T13" fmla="*/ 8 h 12"/>
                <a:gd name="T14" fmla="*/ 4 w 53"/>
                <a:gd name="T15" fmla="*/ 12 h 12"/>
                <a:gd name="T16" fmla="*/ 50 w 53"/>
                <a:gd name="T17" fmla="*/ 12 h 12"/>
                <a:gd name="T18" fmla="*/ 53 w 53"/>
                <a:gd name="T19" fmla="*/ 8 h 12"/>
                <a:gd name="T20" fmla="*/ 50 w 53"/>
                <a:gd name="T21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3" h="12">
                  <a:moveTo>
                    <a:pt x="50" y="4"/>
                  </a:moveTo>
                  <a:cubicBezTo>
                    <a:pt x="34" y="4"/>
                    <a:pt x="34" y="4"/>
                    <a:pt x="34" y="4"/>
                  </a:cubicBezTo>
                  <a:cubicBezTo>
                    <a:pt x="34" y="2"/>
                    <a:pt x="33" y="0"/>
                    <a:pt x="30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1" y="0"/>
                    <a:pt x="19" y="2"/>
                    <a:pt x="19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2" y="4"/>
                    <a:pt x="0" y="6"/>
                    <a:pt x="0" y="8"/>
                  </a:cubicBezTo>
                  <a:cubicBezTo>
                    <a:pt x="0" y="10"/>
                    <a:pt x="2" y="12"/>
                    <a:pt x="4" y="12"/>
                  </a:cubicBezTo>
                  <a:cubicBezTo>
                    <a:pt x="50" y="12"/>
                    <a:pt x="50" y="12"/>
                    <a:pt x="50" y="12"/>
                  </a:cubicBezTo>
                  <a:cubicBezTo>
                    <a:pt x="52" y="12"/>
                    <a:pt x="53" y="10"/>
                    <a:pt x="53" y="8"/>
                  </a:cubicBezTo>
                  <a:cubicBezTo>
                    <a:pt x="53" y="6"/>
                    <a:pt x="52" y="4"/>
                    <a:pt x="5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35" name="Freeform 31"/>
            <p:cNvSpPr>
              <a:spLocks noEditPoints="1"/>
            </p:cNvSpPr>
            <p:nvPr/>
          </p:nvSpPr>
          <p:spPr bwMode="auto">
            <a:xfrm>
              <a:off x="8578850" y="2754313"/>
              <a:ext cx="176213" cy="173038"/>
            </a:xfrm>
            <a:custGeom>
              <a:avLst/>
              <a:gdLst>
                <a:gd name="T0" fmla="*/ 0 w 47"/>
                <a:gd name="T1" fmla="*/ 0 h 46"/>
                <a:gd name="T2" fmla="*/ 0 w 47"/>
                <a:gd name="T3" fmla="*/ 38 h 46"/>
                <a:gd name="T4" fmla="*/ 9 w 47"/>
                <a:gd name="T5" fmla="*/ 46 h 46"/>
                <a:gd name="T6" fmla="*/ 38 w 47"/>
                <a:gd name="T7" fmla="*/ 46 h 46"/>
                <a:gd name="T8" fmla="*/ 47 w 47"/>
                <a:gd name="T9" fmla="*/ 38 h 46"/>
                <a:gd name="T10" fmla="*/ 47 w 47"/>
                <a:gd name="T11" fmla="*/ 0 h 46"/>
                <a:gd name="T12" fmla="*/ 0 w 47"/>
                <a:gd name="T13" fmla="*/ 0 h 46"/>
                <a:gd name="T14" fmla="*/ 13 w 47"/>
                <a:gd name="T15" fmla="*/ 35 h 46"/>
                <a:gd name="T16" fmla="*/ 11 w 47"/>
                <a:gd name="T17" fmla="*/ 37 h 46"/>
                <a:gd name="T18" fmla="*/ 9 w 47"/>
                <a:gd name="T19" fmla="*/ 35 h 46"/>
                <a:gd name="T20" fmla="*/ 9 w 47"/>
                <a:gd name="T21" fmla="*/ 12 h 46"/>
                <a:gd name="T22" fmla="*/ 11 w 47"/>
                <a:gd name="T23" fmla="*/ 9 h 46"/>
                <a:gd name="T24" fmla="*/ 13 w 47"/>
                <a:gd name="T25" fmla="*/ 12 h 46"/>
                <a:gd name="T26" fmla="*/ 13 w 47"/>
                <a:gd name="T27" fmla="*/ 35 h 46"/>
                <a:gd name="T28" fmla="*/ 26 w 47"/>
                <a:gd name="T29" fmla="*/ 35 h 46"/>
                <a:gd name="T30" fmla="*/ 24 w 47"/>
                <a:gd name="T31" fmla="*/ 37 h 46"/>
                <a:gd name="T32" fmla="*/ 21 w 47"/>
                <a:gd name="T33" fmla="*/ 35 h 46"/>
                <a:gd name="T34" fmla="*/ 21 w 47"/>
                <a:gd name="T35" fmla="*/ 12 h 46"/>
                <a:gd name="T36" fmla="*/ 24 w 47"/>
                <a:gd name="T37" fmla="*/ 9 h 46"/>
                <a:gd name="T38" fmla="*/ 26 w 47"/>
                <a:gd name="T39" fmla="*/ 12 h 46"/>
                <a:gd name="T40" fmla="*/ 26 w 47"/>
                <a:gd name="T41" fmla="*/ 35 h 46"/>
                <a:gd name="T42" fmla="*/ 39 w 47"/>
                <a:gd name="T43" fmla="*/ 35 h 46"/>
                <a:gd name="T44" fmla="*/ 36 w 47"/>
                <a:gd name="T45" fmla="*/ 37 h 46"/>
                <a:gd name="T46" fmla="*/ 34 w 47"/>
                <a:gd name="T47" fmla="*/ 35 h 46"/>
                <a:gd name="T48" fmla="*/ 34 w 47"/>
                <a:gd name="T49" fmla="*/ 12 h 46"/>
                <a:gd name="T50" fmla="*/ 36 w 47"/>
                <a:gd name="T51" fmla="*/ 9 h 46"/>
                <a:gd name="T52" fmla="*/ 39 w 47"/>
                <a:gd name="T53" fmla="*/ 12 h 46"/>
                <a:gd name="T54" fmla="*/ 39 w 47"/>
                <a:gd name="T55" fmla="*/ 35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7" h="46">
                  <a:moveTo>
                    <a:pt x="0" y="0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42"/>
                    <a:pt x="4" y="46"/>
                    <a:pt x="9" y="46"/>
                  </a:cubicBezTo>
                  <a:cubicBezTo>
                    <a:pt x="38" y="46"/>
                    <a:pt x="38" y="46"/>
                    <a:pt x="38" y="46"/>
                  </a:cubicBezTo>
                  <a:cubicBezTo>
                    <a:pt x="43" y="46"/>
                    <a:pt x="47" y="42"/>
                    <a:pt x="47" y="38"/>
                  </a:cubicBezTo>
                  <a:cubicBezTo>
                    <a:pt x="47" y="0"/>
                    <a:pt x="47" y="0"/>
                    <a:pt x="47" y="0"/>
                  </a:cubicBezTo>
                  <a:lnTo>
                    <a:pt x="0" y="0"/>
                  </a:lnTo>
                  <a:close/>
                  <a:moveTo>
                    <a:pt x="13" y="35"/>
                  </a:moveTo>
                  <a:cubicBezTo>
                    <a:pt x="13" y="36"/>
                    <a:pt x="12" y="37"/>
                    <a:pt x="11" y="37"/>
                  </a:cubicBezTo>
                  <a:cubicBezTo>
                    <a:pt x="10" y="37"/>
                    <a:pt x="9" y="36"/>
                    <a:pt x="9" y="35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9" y="10"/>
                    <a:pt x="10" y="9"/>
                    <a:pt x="11" y="9"/>
                  </a:cubicBezTo>
                  <a:cubicBezTo>
                    <a:pt x="12" y="9"/>
                    <a:pt x="13" y="10"/>
                    <a:pt x="13" y="12"/>
                  </a:cubicBezTo>
                  <a:lnTo>
                    <a:pt x="13" y="35"/>
                  </a:lnTo>
                  <a:close/>
                  <a:moveTo>
                    <a:pt x="26" y="35"/>
                  </a:moveTo>
                  <a:cubicBezTo>
                    <a:pt x="26" y="36"/>
                    <a:pt x="25" y="37"/>
                    <a:pt x="24" y="37"/>
                  </a:cubicBezTo>
                  <a:cubicBezTo>
                    <a:pt x="22" y="37"/>
                    <a:pt x="21" y="36"/>
                    <a:pt x="21" y="35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21" y="10"/>
                    <a:pt x="22" y="9"/>
                    <a:pt x="24" y="9"/>
                  </a:cubicBezTo>
                  <a:cubicBezTo>
                    <a:pt x="25" y="9"/>
                    <a:pt x="26" y="10"/>
                    <a:pt x="26" y="12"/>
                  </a:cubicBezTo>
                  <a:lnTo>
                    <a:pt x="26" y="35"/>
                  </a:lnTo>
                  <a:close/>
                  <a:moveTo>
                    <a:pt x="39" y="35"/>
                  </a:moveTo>
                  <a:cubicBezTo>
                    <a:pt x="39" y="36"/>
                    <a:pt x="38" y="37"/>
                    <a:pt x="36" y="37"/>
                  </a:cubicBezTo>
                  <a:cubicBezTo>
                    <a:pt x="35" y="37"/>
                    <a:pt x="34" y="36"/>
                    <a:pt x="34" y="35"/>
                  </a:cubicBezTo>
                  <a:cubicBezTo>
                    <a:pt x="34" y="12"/>
                    <a:pt x="34" y="12"/>
                    <a:pt x="34" y="12"/>
                  </a:cubicBezTo>
                  <a:cubicBezTo>
                    <a:pt x="34" y="10"/>
                    <a:pt x="35" y="9"/>
                    <a:pt x="36" y="9"/>
                  </a:cubicBezTo>
                  <a:cubicBezTo>
                    <a:pt x="38" y="9"/>
                    <a:pt x="39" y="10"/>
                    <a:pt x="39" y="12"/>
                  </a:cubicBezTo>
                  <a:lnTo>
                    <a:pt x="39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36" name="Freeform 32"/>
            <p:cNvSpPr/>
            <p:nvPr/>
          </p:nvSpPr>
          <p:spPr bwMode="auto">
            <a:xfrm>
              <a:off x="8364538" y="2728913"/>
              <a:ext cx="195263" cy="198438"/>
            </a:xfrm>
            <a:custGeom>
              <a:avLst/>
              <a:gdLst>
                <a:gd name="T0" fmla="*/ 50 w 52"/>
                <a:gd name="T1" fmla="*/ 31 h 53"/>
                <a:gd name="T2" fmla="*/ 0 w 52"/>
                <a:gd name="T3" fmla="*/ 0 h 53"/>
                <a:gd name="T4" fmla="*/ 0 w 52"/>
                <a:gd name="T5" fmla="*/ 33 h 53"/>
                <a:gd name="T6" fmla="*/ 20 w 52"/>
                <a:gd name="T7" fmla="*/ 53 h 53"/>
                <a:gd name="T8" fmla="*/ 52 w 52"/>
                <a:gd name="T9" fmla="*/ 53 h 53"/>
                <a:gd name="T10" fmla="*/ 50 w 52"/>
                <a:gd name="T11" fmla="*/ 45 h 53"/>
                <a:gd name="T12" fmla="*/ 50 w 52"/>
                <a:gd name="T13" fmla="*/ 3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53">
                  <a:moveTo>
                    <a:pt x="50" y="31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44"/>
                    <a:pt x="9" y="53"/>
                    <a:pt x="20" y="53"/>
                  </a:cubicBezTo>
                  <a:cubicBezTo>
                    <a:pt x="52" y="53"/>
                    <a:pt x="52" y="53"/>
                    <a:pt x="52" y="53"/>
                  </a:cubicBezTo>
                  <a:cubicBezTo>
                    <a:pt x="51" y="51"/>
                    <a:pt x="50" y="48"/>
                    <a:pt x="50" y="45"/>
                  </a:cubicBezTo>
                  <a:lnTo>
                    <a:pt x="50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37" name="Freeform 33"/>
            <p:cNvSpPr/>
            <p:nvPr/>
          </p:nvSpPr>
          <p:spPr bwMode="auto">
            <a:xfrm>
              <a:off x="8777288" y="2728913"/>
              <a:ext cx="49213" cy="193675"/>
            </a:xfrm>
            <a:custGeom>
              <a:avLst/>
              <a:gdLst>
                <a:gd name="T0" fmla="*/ 3 w 13"/>
                <a:gd name="T1" fmla="*/ 7 h 52"/>
                <a:gd name="T2" fmla="*/ 2 w 13"/>
                <a:gd name="T3" fmla="*/ 8 h 52"/>
                <a:gd name="T4" fmla="*/ 2 w 13"/>
                <a:gd name="T5" fmla="*/ 45 h 52"/>
                <a:gd name="T6" fmla="*/ 0 w 13"/>
                <a:gd name="T7" fmla="*/ 52 h 52"/>
                <a:gd name="T8" fmla="*/ 13 w 13"/>
                <a:gd name="T9" fmla="*/ 33 h 52"/>
                <a:gd name="T10" fmla="*/ 13 w 13"/>
                <a:gd name="T11" fmla="*/ 0 h 52"/>
                <a:gd name="T12" fmla="*/ 3 w 13"/>
                <a:gd name="T13" fmla="*/ 7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52">
                  <a:moveTo>
                    <a:pt x="3" y="7"/>
                  </a:moveTo>
                  <a:cubicBezTo>
                    <a:pt x="2" y="7"/>
                    <a:pt x="2" y="8"/>
                    <a:pt x="2" y="8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" y="47"/>
                    <a:pt x="1" y="50"/>
                    <a:pt x="0" y="52"/>
                  </a:cubicBezTo>
                  <a:cubicBezTo>
                    <a:pt x="7" y="49"/>
                    <a:pt x="13" y="42"/>
                    <a:pt x="13" y="33"/>
                  </a:cubicBezTo>
                  <a:cubicBezTo>
                    <a:pt x="13" y="0"/>
                    <a:pt x="13" y="0"/>
                    <a:pt x="13" y="0"/>
                  </a:cubicBezTo>
                  <a:lnTo>
                    <a:pt x="3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38" name="Freeform 34"/>
            <p:cNvSpPr/>
            <p:nvPr/>
          </p:nvSpPr>
          <p:spPr bwMode="auto">
            <a:xfrm>
              <a:off x="8364538" y="2466975"/>
              <a:ext cx="461963" cy="231775"/>
            </a:xfrm>
            <a:custGeom>
              <a:avLst/>
              <a:gdLst>
                <a:gd name="T0" fmla="*/ 115 w 123"/>
                <a:gd name="T1" fmla="*/ 58 h 62"/>
                <a:gd name="T2" fmla="*/ 123 w 123"/>
                <a:gd name="T3" fmla="*/ 53 h 62"/>
                <a:gd name="T4" fmla="*/ 118 w 123"/>
                <a:gd name="T5" fmla="*/ 39 h 62"/>
                <a:gd name="T6" fmla="*/ 115 w 123"/>
                <a:gd name="T7" fmla="*/ 37 h 62"/>
                <a:gd name="T8" fmla="*/ 115 w 123"/>
                <a:gd name="T9" fmla="*/ 23 h 62"/>
                <a:gd name="T10" fmla="*/ 108 w 123"/>
                <a:gd name="T11" fmla="*/ 16 h 62"/>
                <a:gd name="T12" fmla="*/ 87 w 123"/>
                <a:gd name="T13" fmla="*/ 16 h 62"/>
                <a:gd name="T14" fmla="*/ 73 w 123"/>
                <a:gd name="T15" fmla="*/ 6 h 62"/>
                <a:gd name="T16" fmla="*/ 50 w 123"/>
                <a:gd name="T17" fmla="*/ 6 h 62"/>
                <a:gd name="T18" fmla="*/ 36 w 123"/>
                <a:gd name="T19" fmla="*/ 16 h 62"/>
                <a:gd name="T20" fmla="*/ 15 w 123"/>
                <a:gd name="T21" fmla="*/ 16 h 62"/>
                <a:gd name="T22" fmla="*/ 8 w 123"/>
                <a:gd name="T23" fmla="*/ 23 h 62"/>
                <a:gd name="T24" fmla="*/ 8 w 123"/>
                <a:gd name="T25" fmla="*/ 37 h 62"/>
                <a:gd name="T26" fmla="*/ 5 w 123"/>
                <a:gd name="T27" fmla="*/ 39 h 62"/>
                <a:gd name="T28" fmla="*/ 0 w 123"/>
                <a:gd name="T29" fmla="*/ 53 h 62"/>
                <a:gd name="T30" fmla="*/ 8 w 123"/>
                <a:gd name="T31" fmla="*/ 58 h 62"/>
                <a:gd name="T32" fmla="*/ 16 w 123"/>
                <a:gd name="T33" fmla="*/ 62 h 62"/>
                <a:gd name="T34" fmla="*/ 16 w 123"/>
                <a:gd name="T35" fmla="*/ 31 h 62"/>
                <a:gd name="T36" fmla="*/ 16 w 123"/>
                <a:gd name="T37" fmla="*/ 24 h 62"/>
                <a:gd name="T38" fmla="*/ 26 w 123"/>
                <a:gd name="T39" fmla="*/ 24 h 62"/>
                <a:gd name="T40" fmla="*/ 97 w 123"/>
                <a:gd name="T41" fmla="*/ 24 h 62"/>
                <a:gd name="T42" fmla="*/ 107 w 123"/>
                <a:gd name="T43" fmla="*/ 24 h 62"/>
                <a:gd name="T44" fmla="*/ 107 w 123"/>
                <a:gd name="T45" fmla="*/ 31 h 62"/>
                <a:gd name="T46" fmla="*/ 107 w 123"/>
                <a:gd name="T47" fmla="*/ 59 h 62"/>
                <a:gd name="T48" fmla="*/ 111 w 123"/>
                <a:gd name="T49" fmla="*/ 60 h 62"/>
                <a:gd name="T50" fmla="*/ 115 w 123"/>
                <a:gd name="T51" fmla="*/ 58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23" h="62">
                  <a:moveTo>
                    <a:pt x="115" y="58"/>
                  </a:moveTo>
                  <a:cubicBezTo>
                    <a:pt x="123" y="53"/>
                    <a:pt x="123" y="53"/>
                    <a:pt x="123" y="53"/>
                  </a:cubicBezTo>
                  <a:cubicBezTo>
                    <a:pt x="123" y="48"/>
                    <a:pt x="122" y="43"/>
                    <a:pt x="118" y="39"/>
                  </a:cubicBezTo>
                  <a:cubicBezTo>
                    <a:pt x="115" y="37"/>
                    <a:pt x="115" y="37"/>
                    <a:pt x="115" y="37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5" y="19"/>
                    <a:pt x="112" y="16"/>
                    <a:pt x="108" y="16"/>
                  </a:cubicBezTo>
                  <a:cubicBezTo>
                    <a:pt x="87" y="16"/>
                    <a:pt x="87" y="16"/>
                    <a:pt x="87" y="16"/>
                  </a:cubicBezTo>
                  <a:cubicBezTo>
                    <a:pt x="73" y="6"/>
                    <a:pt x="73" y="6"/>
                    <a:pt x="73" y="6"/>
                  </a:cubicBezTo>
                  <a:cubicBezTo>
                    <a:pt x="67" y="0"/>
                    <a:pt x="56" y="0"/>
                    <a:pt x="50" y="6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1" y="16"/>
                    <a:pt x="8" y="19"/>
                    <a:pt x="8" y="23"/>
                  </a:cubicBezTo>
                  <a:cubicBezTo>
                    <a:pt x="8" y="37"/>
                    <a:pt x="8" y="37"/>
                    <a:pt x="8" y="37"/>
                  </a:cubicBezTo>
                  <a:cubicBezTo>
                    <a:pt x="5" y="39"/>
                    <a:pt x="5" y="39"/>
                    <a:pt x="5" y="39"/>
                  </a:cubicBezTo>
                  <a:cubicBezTo>
                    <a:pt x="1" y="43"/>
                    <a:pt x="0" y="48"/>
                    <a:pt x="0" y="53"/>
                  </a:cubicBezTo>
                  <a:cubicBezTo>
                    <a:pt x="8" y="58"/>
                    <a:pt x="8" y="58"/>
                    <a:pt x="8" y="58"/>
                  </a:cubicBezTo>
                  <a:cubicBezTo>
                    <a:pt x="16" y="62"/>
                    <a:pt x="16" y="62"/>
                    <a:pt x="16" y="62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16" y="24"/>
                    <a:pt x="16" y="24"/>
                    <a:pt x="16" y="24"/>
                  </a:cubicBezTo>
                  <a:cubicBezTo>
                    <a:pt x="26" y="24"/>
                    <a:pt x="26" y="24"/>
                    <a:pt x="26" y="24"/>
                  </a:cubicBezTo>
                  <a:cubicBezTo>
                    <a:pt x="97" y="24"/>
                    <a:pt x="97" y="24"/>
                    <a:pt x="97" y="24"/>
                  </a:cubicBezTo>
                  <a:cubicBezTo>
                    <a:pt x="107" y="24"/>
                    <a:pt x="107" y="24"/>
                    <a:pt x="107" y="24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7" y="59"/>
                    <a:pt x="107" y="59"/>
                    <a:pt x="107" y="59"/>
                  </a:cubicBezTo>
                  <a:cubicBezTo>
                    <a:pt x="109" y="59"/>
                    <a:pt x="110" y="60"/>
                    <a:pt x="111" y="60"/>
                  </a:cubicBezTo>
                  <a:lnTo>
                    <a:pt x="115" y="5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39" name="Freeform 35"/>
            <p:cNvSpPr/>
            <p:nvPr/>
          </p:nvSpPr>
          <p:spPr bwMode="auto">
            <a:xfrm>
              <a:off x="8482013" y="2611438"/>
              <a:ext cx="227013" cy="30163"/>
            </a:xfrm>
            <a:custGeom>
              <a:avLst/>
              <a:gdLst>
                <a:gd name="T0" fmla="*/ 4 w 61"/>
                <a:gd name="T1" fmla="*/ 8 h 8"/>
                <a:gd name="T2" fmla="*/ 57 w 61"/>
                <a:gd name="T3" fmla="*/ 8 h 8"/>
                <a:gd name="T4" fmla="*/ 61 w 61"/>
                <a:gd name="T5" fmla="*/ 4 h 8"/>
                <a:gd name="T6" fmla="*/ 57 w 61"/>
                <a:gd name="T7" fmla="*/ 0 h 8"/>
                <a:gd name="T8" fmla="*/ 4 w 61"/>
                <a:gd name="T9" fmla="*/ 0 h 8"/>
                <a:gd name="T10" fmla="*/ 0 w 61"/>
                <a:gd name="T11" fmla="*/ 4 h 8"/>
                <a:gd name="T12" fmla="*/ 4 w 61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8">
                  <a:moveTo>
                    <a:pt x="4" y="8"/>
                  </a:moveTo>
                  <a:cubicBezTo>
                    <a:pt x="57" y="8"/>
                    <a:pt x="57" y="8"/>
                    <a:pt x="57" y="8"/>
                  </a:cubicBezTo>
                  <a:cubicBezTo>
                    <a:pt x="59" y="8"/>
                    <a:pt x="61" y="6"/>
                    <a:pt x="61" y="4"/>
                  </a:cubicBezTo>
                  <a:cubicBezTo>
                    <a:pt x="61" y="2"/>
                    <a:pt x="59" y="0"/>
                    <a:pt x="57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2" y="8"/>
                    <a:pt x="4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40" name="Freeform 36"/>
            <p:cNvSpPr/>
            <p:nvPr/>
          </p:nvSpPr>
          <p:spPr bwMode="auto">
            <a:xfrm>
              <a:off x="8482013" y="2668588"/>
              <a:ext cx="66675" cy="30163"/>
            </a:xfrm>
            <a:custGeom>
              <a:avLst/>
              <a:gdLst>
                <a:gd name="T0" fmla="*/ 15 w 18"/>
                <a:gd name="T1" fmla="*/ 8 h 8"/>
                <a:gd name="T2" fmla="*/ 4 w 18"/>
                <a:gd name="T3" fmla="*/ 8 h 8"/>
                <a:gd name="T4" fmla="*/ 0 w 18"/>
                <a:gd name="T5" fmla="*/ 4 h 8"/>
                <a:gd name="T6" fmla="*/ 4 w 18"/>
                <a:gd name="T7" fmla="*/ 0 h 8"/>
                <a:gd name="T8" fmla="*/ 18 w 18"/>
                <a:gd name="T9" fmla="*/ 0 h 8"/>
                <a:gd name="T10" fmla="*/ 15 w 18"/>
                <a:gd name="T11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8">
                  <a:moveTo>
                    <a:pt x="15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6" y="2"/>
                    <a:pt x="15" y="5"/>
                    <a:pt x="15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  <p:sp>
        <p:nvSpPr>
          <p:cNvPr id="41" name="TextBox 30"/>
          <p:cNvSpPr txBox="1"/>
          <p:nvPr/>
        </p:nvSpPr>
        <p:spPr>
          <a:xfrm>
            <a:off x="3994735" y="3730155"/>
            <a:ext cx="15791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</a:rPr>
              <a:t>添加文字</a:t>
            </a:r>
            <a:endParaRPr lang="en-US" sz="1600" dirty="0">
              <a:solidFill>
                <a:schemeClr val="bg1"/>
              </a:solidFill>
              <a:latin typeface="方正粗倩简体" panose="03000509000000000000" pitchFamily="65" charset="-122"/>
              <a:ea typeface="方正粗倩简体" panose="03000509000000000000" pitchFamily="65" charset="-122"/>
            </a:endParaRPr>
          </a:p>
        </p:txBody>
      </p:sp>
      <p:sp>
        <p:nvSpPr>
          <p:cNvPr id="42" name="Rectangle 44"/>
          <p:cNvSpPr/>
          <p:nvPr/>
        </p:nvSpPr>
        <p:spPr>
          <a:xfrm>
            <a:off x="6927901" y="1962150"/>
            <a:ext cx="1460399" cy="7087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5000"/>
              </a:lnSpc>
            </a:pPr>
            <a:r>
              <a:rPr lang="zh-CN" altLang="en-US" sz="1100" dirty="0">
                <a:latin typeface="方正粗倩简体" panose="03000509000000000000" pitchFamily="65" charset="-122"/>
                <a:ea typeface="方正粗倩简体" panose="03000509000000000000" pitchFamily="65" charset="-122"/>
              </a:rPr>
              <a:t>点击输入简要文字内容，文字内容需概括精炼</a:t>
            </a:r>
            <a:endParaRPr lang="en-US" sz="1100" dirty="0">
              <a:latin typeface="方正粗倩简体" panose="03000509000000000000" pitchFamily="65" charset="-122"/>
              <a:ea typeface="方正粗倩简体" panose="03000509000000000000" pitchFamily="65" charset="-122"/>
            </a:endParaRPr>
          </a:p>
        </p:txBody>
      </p:sp>
      <p:sp>
        <p:nvSpPr>
          <p:cNvPr id="43" name="Rounded Rectangle 45"/>
          <p:cNvSpPr/>
          <p:nvPr/>
        </p:nvSpPr>
        <p:spPr>
          <a:xfrm>
            <a:off x="7026302" y="1581150"/>
            <a:ext cx="1263599" cy="381000"/>
          </a:xfrm>
          <a:prstGeom prst="roundRect">
            <a:avLst>
              <a:gd name="adj" fmla="val 31802"/>
            </a:avLst>
          </a:prstGeom>
          <a:solidFill>
            <a:srgbClr val="203A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33"/>
          <p:cNvSpPr txBox="1"/>
          <p:nvPr/>
        </p:nvSpPr>
        <p:spPr>
          <a:xfrm>
            <a:off x="7124701" y="1602373"/>
            <a:ext cx="1066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</a:rPr>
              <a:t>添加文字</a:t>
            </a:r>
            <a:endParaRPr lang="en-US" sz="1600" dirty="0">
              <a:solidFill>
                <a:schemeClr val="bg1"/>
              </a:solidFill>
              <a:latin typeface="方正粗倩简体" panose="03000509000000000000" pitchFamily="65" charset="-122"/>
              <a:ea typeface="方正粗倩简体" panose="03000509000000000000" pitchFamily="65" charset="-122"/>
            </a:endParaRPr>
          </a:p>
        </p:txBody>
      </p:sp>
      <p:sp>
        <p:nvSpPr>
          <p:cNvPr id="45" name="Rounded Rectangle 47"/>
          <p:cNvSpPr/>
          <p:nvPr/>
        </p:nvSpPr>
        <p:spPr>
          <a:xfrm>
            <a:off x="6858000" y="3505360"/>
            <a:ext cx="1600200" cy="885175"/>
          </a:xfrm>
          <a:prstGeom prst="roundRect">
            <a:avLst>
              <a:gd name="adj" fmla="val 12258"/>
            </a:avLst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8"/>
          <p:cNvSpPr/>
          <p:nvPr/>
        </p:nvSpPr>
        <p:spPr>
          <a:xfrm>
            <a:off x="6927901" y="3695860"/>
            <a:ext cx="1460399" cy="7087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5000"/>
              </a:lnSpc>
            </a:pPr>
            <a:r>
              <a:rPr lang="zh-CN" altLang="en-US" sz="1100" dirty="0">
                <a:latin typeface="方正粗倩简体" panose="03000509000000000000" pitchFamily="65" charset="-122"/>
                <a:ea typeface="方正粗倩简体" panose="03000509000000000000" pitchFamily="65" charset="-122"/>
              </a:rPr>
              <a:t>点击输入简要文字内容，文字内容需概括精炼</a:t>
            </a:r>
            <a:endParaRPr lang="en-US" sz="1100" dirty="0">
              <a:latin typeface="方正粗倩简体" panose="03000509000000000000" pitchFamily="65" charset="-122"/>
              <a:ea typeface="方正粗倩简体" panose="03000509000000000000" pitchFamily="65" charset="-122"/>
            </a:endParaRPr>
          </a:p>
        </p:txBody>
      </p:sp>
      <p:sp>
        <p:nvSpPr>
          <p:cNvPr id="47" name="Rounded Rectangle 49"/>
          <p:cNvSpPr/>
          <p:nvPr/>
        </p:nvSpPr>
        <p:spPr>
          <a:xfrm>
            <a:off x="7026302" y="3314860"/>
            <a:ext cx="1263599" cy="381000"/>
          </a:xfrm>
          <a:prstGeom prst="roundRect">
            <a:avLst>
              <a:gd name="adj" fmla="val 31802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37"/>
          <p:cNvSpPr txBox="1"/>
          <p:nvPr/>
        </p:nvSpPr>
        <p:spPr>
          <a:xfrm>
            <a:off x="7124701" y="3336083"/>
            <a:ext cx="1066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</a:rPr>
              <a:t>添加文字</a:t>
            </a:r>
            <a:endParaRPr lang="en-US" sz="1600" dirty="0">
              <a:solidFill>
                <a:schemeClr val="bg1"/>
              </a:solidFill>
              <a:latin typeface="方正粗倩简体" panose="03000509000000000000" pitchFamily="65" charset="-122"/>
              <a:ea typeface="方正粗倩简体" panose="03000509000000000000" pitchFamily="65" charset="-122"/>
            </a:endParaRPr>
          </a:p>
        </p:txBody>
      </p:sp>
      <p:sp>
        <p:nvSpPr>
          <p:cNvPr id="49" name="Rounded Rectangle 52"/>
          <p:cNvSpPr/>
          <p:nvPr/>
        </p:nvSpPr>
        <p:spPr>
          <a:xfrm>
            <a:off x="685800" y="1771650"/>
            <a:ext cx="1600200" cy="885175"/>
          </a:xfrm>
          <a:prstGeom prst="roundRect">
            <a:avLst>
              <a:gd name="adj" fmla="val 12258"/>
            </a:avLst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53"/>
          <p:cNvSpPr/>
          <p:nvPr/>
        </p:nvSpPr>
        <p:spPr>
          <a:xfrm>
            <a:off x="755701" y="1962150"/>
            <a:ext cx="1460399" cy="7083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5000"/>
              </a:lnSpc>
            </a:pPr>
            <a:r>
              <a:rPr lang="zh-CN" altLang="en-US" sz="1100" dirty="0">
                <a:latin typeface="方正粗倩简体" panose="03000509000000000000" pitchFamily="65" charset="-122"/>
                <a:ea typeface="方正粗倩简体" panose="03000509000000000000" pitchFamily="65" charset="-122"/>
              </a:rPr>
              <a:t>点击输入简要文字内容，文字内容需概括精炼</a:t>
            </a:r>
            <a:endParaRPr lang="en-US" sz="1100" dirty="0">
              <a:latin typeface="方正粗倩简体" panose="03000509000000000000" pitchFamily="65" charset="-122"/>
              <a:ea typeface="方正粗倩简体" panose="03000509000000000000" pitchFamily="65" charset="-122"/>
            </a:endParaRPr>
          </a:p>
        </p:txBody>
      </p:sp>
      <p:sp>
        <p:nvSpPr>
          <p:cNvPr id="51" name="Rounded Rectangle 54"/>
          <p:cNvSpPr/>
          <p:nvPr/>
        </p:nvSpPr>
        <p:spPr>
          <a:xfrm>
            <a:off x="854102" y="1581150"/>
            <a:ext cx="1263599" cy="381000"/>
          </a:xfrm>
          <a:prstGeom prst="roundRect">
            <a:avLst>
              <a:gd name="adj" fmla="val 31802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41"/>
          <p:cNvSpPr txBox="1"/>
          <p:nvPr/>
        </p:nvSpPr>
        <p:spPr>
          <a:xfrm>
            <a:off x="952501" y="1602373"/>
            <a:ext cx="1066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</a:rPr>
              <a:t>添加文字</a:t>
            </a:r>
            <a:endParaRPr lang="en-US" sz="1600" dirty="0">
              <a:solidFill>
                <a:schemeClr val="bg1"/>
              </a:solidFill>
              <a:latin typeface="方正粗倩简体" panose="03000509000000000000" pitchFamily="65" charset="-122"/>
              <a:ea typeface="方正粗倩简体" panose="03000509000000000000" pitchFamily="65" charset="-122"/>
            </a:endParaRPr>
          </a:p>
        </p:txBody>
      </p:sp>
      <p:sp>
        <p:nvSpPr>
          <p:cNvPr id="53" name="Rounded Rectangle 56"/>
          <p:cNvSpPr/>
          <p:nvPr/>
        </p:nvSpPr>
        <p:spPr>
          <a:xfrm>
            <a:off x="685800" y="3505360"/>
            <a:ext cx="1600200" cy="885175"/>
          </a:xfrm>
          <a:prstGeom prst="roundRect">
            <a:avLst>
              <a:gd name="adj" fmla="val 12258"/>
            </a:avLst>
          </a:prstGeom>
          <a:noFill/>
          <a:ln w="12700">
            <a:solidFill>
              <a:srgbClr val="203A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7"/>
          <p:cNvSpPr/>
          <p:nvPr/>
        </p:nvSpPr>
        <p:spPr>
          <a:xfrm>
            <a:off x="755701" y="3695860"/>
            <a:ext cx="1460399" cy="7087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5000"/>
              </a:lnSpc>
            </a:pPr>
            <a:r>
              <a:rPr lang="zh-CN" altLang="en-US" sz="1100" dirty="0">
                <a:latin typeface="方正粗倩简体" panose="03000509000000000000" pitchFamily="65" charset="-122"/>
                <a:ea typeface="方正粗倩简体" panose="03000509000000000000" pitchFamily="65" charset="-122"/>
              </a:rPr>
              <a:t>点击输入简要文字内容，文字内容需概括精炼</a:t>
            </a:r>
            <a:endParaRPr lang="en-US" sz="1100" dirty="0">
              <a:latin typeface="方正粗倩简体" panose="03000509000000000000" pitchFamily="65" charset="-122"/>
              <a:ea typeface="方正粗倩简体" panose="03000509000000000000" pitchFamily="65" charset="-122"/>
            </a:endParaRPr>
          </a:p>
        </p:txBody>
      </p:sp>
      <p:sp>
        <p:nvSpPr>
          <p:cNvPr id="55" name="Rounded Rectangle 58"/>
          <p:cNvSpPr/>
          <p:nvPr/>
        </p:nvSpPr>
        <p:spPr>
          <a:xfrm>
            <a:off x="854102" y="3314860"/>
            <a:ext cx="1263599" cy="381000"/>
          </a:xfrm>
          <a:prstGeom prst="roundRect">
            <a:avLst>
              <a:gd name="adj" fmla="val 31802"/>
            </a:avLst>
          </a:prstGeom>
          <a:solidFill>
            <a:srgbClr val="203A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45"/>
          <p:cNvSpPr txBox="1"/>
          <p:nvPr/>
        </p:nvSpPr>
        <p:spPr>
          <a:xfrm>
            <a:off x="952501" y="3336083"/>
            <a:ext cx="1066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</a:rPr>
              <a:t>添加文字</a:t>
            </a:r>
            <a:endParaRPr lang="en-US" sz="1600" dirty="0">
              <a:solidFill>
                <a:schemeClr val="bg1"/>
              </a:solidFill>
              <a:latin typeface="方正粗倩简体" panose="03000509000000000000" pitchFamily="65" charset="-122"/>
              <a:ea typeface="方正粗倩简体" panose="03000509000000000000" pitchFamily="65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7485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prism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500"/>
                            </p:stCondLst>
                            <p:childTnLst>
                              <p:par>
                                <p:cTn id="5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6000"/>
                            </p:stCondLst>
                            <p:childTnLst>
                              <p:par>
                                <p:cTn id="5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6500"/>
                            </p:stCondLst>
                            <p:childTnLst>
                              <p:par>
                                <p:cTn id="5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7000"/>
                            </p:stCondLst>
                            <p:childTnLst>
                              <p:par>
                                <p:cTn id="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7500"/>
                            </p:stCondLst>
                            <p:childTnLst>
                              <p:par>
                                <p:cTn id="6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8000"/>
                            </p:stCondLst>
                            <p:childTnLst>
                              <p:par>
                                <p:cTn id="7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8500"/>
                            </p:stCondLst>
                            <p:childTnLst>
                              <p:par>
                                <p:cTn id="7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9000"/>
                            </p:stCondLst>
                            <p:childTnLst>
                              <p:par>
                                <p:cTn id="8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9500"/>
                            </p:stCondLst>
                            <p:childTnLst>
                              <p:par>
                                <p:cTn id="8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0000"/>
                            </p:stCondLst>
                            <p:childTnLst>
                              <p:par>
                                <p:cTn id="8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0500"/>
                            </p:stCondLst>
                            <p:childTnLst>
                              <p:par>
                                <p:cTn id="9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1000"/>
                            </p:stCondLst>
                            <p:childTnLst>
                              <p:par>
                                <p:cTn id="9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1500"/>
                            </p:stCondLst>
                            <p:childTnLst>
                              <p:par>
                                <p:cTn id="10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2000"/>
                            </p:stCondLst>
                            <p:childTnLst>
                              <p:par>
                                <p:cTn id="10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2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2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2250"/>
                            </p:stCondLst>
                            <p:childTnLst>
                              <p:par>
                                <p:cTn id="1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12500"/>
                            </p:stCondLst>
                            <p:childTnLst>
                              <p:par>
                                <p:cTn id="1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2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2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12750"/>
                            </p:stCondLst>
                            <p:childTnLst>
                              <p:par>
                                <p:cTn id="1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2" dur="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" dur="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13000"/>
                            </p:stCondLst>
                            <p:childTnLst>
                              <p:par>
                                <p:cTn id="1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13500"/>
                            </p:stCondLst>
                            <p:childTnLst>
                              <p:par>
                                <p:cTn id="1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14000"/>
                            </p:stCondLst>
                            <p:childTnLst>
                              <p:par>
                                <p:cTn id="1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14500"/>
                            </p:stCondLst>
                            <p:childTnLst>
                              <p:par>
                                <p:cTn id="1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 animBg="1"/>
      <p:bldP spid="14" grpId="0" animBg="1"/>
      <p:bldP spid="15" grpId="0" animBg="1"/>
      <p:bldP spid="16" grpId="0" animBg="1"/>
      <p:bldP spid="17" grpId="0" animBg="1"/>
      <p:bldP spid="22" grpId="0"/>
      <p:bldP spid="23" grpId="0"/>
      <p:bldP spid="32" grpId="0"/>
      <p:bldP spid="41" grpId="0"/>
      <p:bldP spid="42" grpId="0"/>
      <p:bldP spid="43" grpId="0" animBg="1"/>
      <p:bldP spid="44" grpId="0"/>
      <p:bldP spid="45" grpId="0" animBg="1"/>
      <p:bldP spid="46" grpId="0"/>
      <p:bldP spid="47" grpId="0" animBg="1"/>
      <p:bldP spid="48" grpId="0"/>
      <p:bldP spid="49" grpId="0" animBg="1"/>
      <p:bldP spid="50" grpId="0"/>
      <p:bldP spid="51" grpId="0" animBg="1"/>
      <p:bldP spid="52" grpId="0"/>
      <p:bldP spid="53" grpId="0" animBg="1"/>
      <p:bldP spid="54" grpId="0"/>
      <p:bldP spid="55" grpId="0" animBg="1"/>
      <p:bldP spid="5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244078" y="638307"/>
            <a:ext cx="8655844" cy="2"/>
            <a:chOff x="257175" y="594765"/>
            <a:chExt cx="8655844" cy="2"/>
          </a:xfrm>
        </p:grpSpPr>
        <p:sp>
          <p:nvSpPr>
            <p:cNvPr id="5" name="直接连接符 8"/>
            <p:cNvSpPr>
              <a:spLocks noChangeShapeType="1"/>
            </p:cNvSpPr>
            <p:nvPr/>
          </p:nvSpPr>
          <p:spPr bwMode="auto">
            <a:xfrm>
              <a:off x="5292080" y="594765"/>
              <a:ext cx="3620939" cy="1"/>
            </a:xfrm>
            <a:prstGeom prst="line">
              <a:avLst/>
            </a:prstGeom>
            <a:noFill/>
            <a:ln w="6350">
              <a:solidFill>
                <a:schemeClr val="tx1">
                  <a:lumMod val="75000"/>
                  <a:lumOff val="25000"/>
                </a:schemeClr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68580" tIns="34290" rIns="68580" bIns="34290"/>
            <a:lstStyle/>
            <a:p>
              <a:endParaRPr lang="zh-CN" altLang="en-US"/>
            </a:p>
          </p:txBody>
        </p:sp>
        <p:sp>
          <p:nvSpPr>
            <p:cNvPr id="6" name="直接连接符 5"/>
            <p:cNvSpPr>
              <a:spLocks noChangeShapeType="1"/>
            </p:cNvSpPr>
            <p:nvPr/>
          </p:nvSpPr>
          <p:spPr bwMode="auto">
            <a:xfrm flipV="1">
              <a:off x="257175" y="594767"/>
              <a:ext cx="3509963" cy="0"/>
            </a:xfrm>
            <a:prstGeom prst="line">
              <a:avLst/>
            </a:prstGeom>
            <a:noFill/>
            <a:ln w="6350">
              <a:solidFill>
                <a:schemeClr val="tx1">
                  <a:lumMod val="75000"/>
                  <a:lumOff val="25000"/>
                </a:schemeClr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68580" tIns="34290" rIns="68580" bIns="34290"/>
            <a:lstStyle/>
            <a:p>
              <a:endParaRPr lang="zh-CN" altLang="en-US"/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4021336" y="521628"/>
            <a:ext cx="1101328" cy="230981"/>
            <a:chOff x="4025504" y="478086"/>
            <a:chExt cx="1101328" cy="230981"/>
          </a:xfrm>
        </p:grpSpPr>
        <p:sp>
          <p:nvSpPr>
            <p:cNvPr id="8" name="椭圆 13"/>
            <p:cNvSpPr>
              <a:spLocks noChangeArrowheads="1"/>
            </p:cNvSpPr>
            <p:nvPr/>
          </p:nvSpPr>
          <p:spPr bwMode="auto">
            <a:xfrm>
              <a:off x="4025504" y="478086"/>
              <a:ext cx="230094" cy="230981"/>
            </a:xfrm>
            <a:prstGeom prst="ellipse">
              <a:avLst/>
            </a:prstGeom>
            <a:solidFill>
              <a:srgbClr val="203A71"/>
            </a:solidFill>
            <a:ln w="9525">
              <a:solidFill>
                <a:srgbClr val="2F2637">
                  <a:alpha val="50195"/>
                </a:srgbClr>
              </a:solidFill>
              <a:miter lim="800000"/>
            </a:ln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chemeClr val="bg1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9" name="椭圆 15"/>
            <p:cNvSpPr>
              <a:spLocks noChangeArrowheads="1"/>
            </p:cNvSpPr>
            <p:nvPr/>
          </p:nvSpPr>
          <p:spPr bwMode="auto">
            <a:xfrm>
              <a:off x="4315915" y="478086"/>
              <a:ext cx="230094" cy="230981"/>
            </a:xfrm>
            <a:prstGeom prst="ellipse">
              <a:avLst/>
            </a:prstGeom>
            <a:solidFill>
              <a:srgbClr val="203A71"/>
            </a:solidFill>
            <a:ln w="9525">
              <a:solidFill>
                <a:srgbClr val="2F2637">
                  <a:alpha val="50195"/>
                </a:srgbClr>
              </a:solidFill>
              <a:miter lim="800000"/>
            </a:ln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chemeClr val="bg1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0" name="椭圆 16"/>
            <p:cNvSpPr>
              <a:spLocks noChangeArrowheads="1"/>
            </p:cNvSpPr>
            <p:nvPr/>
          </p:nvSpPr>
          <p:spPr bwMode="auto">
            <a:xfrm>
              <a:off x="4606326" y="478086"/>
              <a:ext cx="230094" cy="230981"/>
            </a:xfrm>
            <a:prstGeom prst="ellipse">
              <a:avLst/>
            </a:prstGeom>
            <a:solidFill>
              <a:srgbClr val="203A71"/>
            </a:solidFill>
            <a:ln w="9525">
              <a:solidFill>
                <a:srgbClr val="2F2637">
                  <a:alpha val="50195"/>
                </a:srgbClr>
              </a:solidFill>
              <a:miter lim="800000"/>
            </a:ln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chemeClr val="bg1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1" name="椭圆 17"/>
            <p:cNvSpPr>
              <a:spLocks noChangeArrowheads="1"/>
            </p:cNvSpPr>
            <p:nvPr/>
          </p:nvSpPr>
          <p:spPr bwMode="auto">
            <a:xfrm>
              <a:off x="4896738" y="478086"/>
              <a:ext cx="230094" cy="230981"/>
            </a:xfrm>
            <a:prstGeom prst="ellipse">
              <a:avLst/>
            </a:prstGeom>
            <a:solidFill>
              <a:srgbClr val="203A71"/>
            </a:solidFill>
            <a:ln w="9525">
              <a:solidFill>
                <a:srgbClr val="2F2637">
                  <a:alpha val="50195"/>
                </a:srgbClr>
              </a:solidFill>
              <a:miter lim="800000"/>
            </a:ln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chemeClr val="bg1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sp>
        <p:nvSpPr>
          <p:cNvPr id="12" name="TextBox 30"/>
          <p:cNvSpPr txBox="1"/>
          <p:nvPr/>
        </p:nvSpPr>
        <p:spPr>
          <a:xfrm>
            <a:off x="3158559" y="78788"/>
            <a:ext cx="27494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rgbClr val="203A7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单击此处推荐文章标题</a:t>
            </a:r>
          </a:p>
        </p:txBody>
      </p:sp>
      <p:sp>
        <p:nvSpPr>
          <p:cNvPr id="13" name="Shape 3241"/>
          <p:cNvSpPr/>
          <p:nvPr/>
        </p:nvSpPr>
        <p:spPr>
          <a:xfrm>
            <a:off x="518908" y="1780465"/>
            <a:ext cx="6303251" cy="28759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1" h="21558" extrusionOk="0">
                <a:moveTo>
                  <a:pt x="21477" y="313"/>
                </a:moveTo>
                <a:lnTo>
                  <a:pt x="20780" y="907"/>
                </a:lnTo>
                <a:cubicBezTo>
                  <a:pt x="20711" y="966"/>
                  <a:pt x="20699" y="1081"/>
                  <a:pt x="20753" y="1160"/>
                </a:cubicBezTo>
                <a:lnTo>
                  <a:pt x="20945" y="1445"/>
                </a:lnTo>
                <a:lnTo>
                  <a:pt x="19423" y="4270"/>
                </a:lnTo>
                <a:lnTo>
                  <a:pt x="18935" y="4270"/>
                </a:lnTo>
                <a:lnTo>
                  <a:pt x="19423" y="2161"/>
                </a:lnTo>
                <a:lnTo>
                  <a:pt x="19134" y="2161"/>
                </a:lnTo>
                <a:lnTo>
                  <a:pt x="19563" y="0"/>
                </a:lnTo>
                <a:lnTo>
                  <a:pt x="19006" y="0"/>
                </a:lnTo>
                <a:lnTo>
                  <a:pt x="18659" y="1341"/>
                </a:lnTo>
                <a:lnTo>
                  <a:pt x="17937" y="1363"/>
                </a:lnTo>
                <a:lnTo>
                  <a:pt x="18155" y="0"/>
                </a:lnTo>
                <a:lnTo>
                  <a:pt x="17653" y="0"/>
                </a:lnTo>
                <a:lnTo>
                  <a:pt x="17034" y="3710"/>
                </a:lnTo>
                <a:lnTo>
                  <a:pt x="16794" y="3710"/>
                </a:lnTo>
                <a:lnTo>
                  <a:pt x="15930" y="8727"/>
                </a:lnTo>
                <a:lnTo>
                  <a:pt x="15569" y="8727"/>
                </a:lnTo>
                <a:lnTo>
                  <a:pt x="15887" y="6695"/>
                </a:lnTo>
                <a:lnTo>
                  <a:pt x="15627" y="6695"/>
                </a:lnTo>
                <a:lnTo>
                  <a:pt x="15749" y="5452"/>
                </a:lnTo>
                <a:lnTo>
                  <a:pt x="15117" y="3514"/>
                </a:lnTo>
                <a:lnTo>
                  <a:pt x="14170" y="5300"/>
                </a:lnTo>
                <a:lnTo>
                  <a:pt x="13917" y="6732"/>
                </a:lnTo>
                <a:lnTo>
                  <a:pt x="13569" y="6732"/>
                </a:lnTo>
                <a:lnTo>
                  <a:pt x="12652" y="12127"/>
                </a:lnTo>
                <a:lnTo>
                  <a:pt x="12314" y="12127"/>
                </a:lnTo>
                <a:lnTo>
                  <a:pt x="12694" y="9935"/>
                </a:lnTo>
                <a:lnTo>
                  <a:pt x="11535" y="10020"/>
                </a:lnTo>
                <a:lnTo>
                  <a:pt x="11703" y="7440"/>
                </a:lnTo>
                <a:lnTo>
                  <a:pt x="11470" y="7440"/>
                </a:lnTo>
                <a:lnTo>
                  <a:pt x="11566" y="5963"/>
                </a:lnTo>
                <a:lnTo>
                  <a:pt x="10322" y="5963"/>
                </a:lnTo>
                <a:lnTo>
                  <a:pt x="10226" y="7440"/>
                </a:lnTo>
                <a:lnTo>
                  <a:pt x="9137" y="7440"/>
                </a:lnTo>
                <a:lnTo>
                  <a:pt x="8252" y="14963"/>
                </a:lnTo>
                <a:lnTo>
                  <a:pt x="7936" y="14967"/>
                </a:lnTo>
                <a:lnTo>
                  <a:pt x="8559" y="11473"/>
                </a:lnTo>
                <a:lnTo>
                  <a:pt x="7501" y="11473"/>
                </a:lnTo>
                <a:lnTo>
                  <a:pt x="6136" y="14593"/>
                </a:lnTo>
                <a:lnTo>
                  <a:pt x="5689" y="18095"/>
                </a:lnTo>
                <a:lnTo>
                  <a:pt x="5381" y="18095"/>
                </a:lnTo>
                <a:lnTo>
                  <a:pt x="5772" y="15451"/>
                </a:lnTo>
                <a:lnTo>
                  <a:pt x="5351" y="15451"/>
                </a:lnTo>
                <a:lnTo>
                  <a:pt x="5432" y="14205"/>
                </a:lnTo>
                <a:lnTo>
                  <a:pt x="4112" y="14205"/>
                </a:lnTo>
                <a:lnTo>
                  <a:pt x="4031" y="15451"/>
                </a:lnTo>
                <a:lnTo>
                  <a:pt x="3552" y="15451"/>
                </a:lnTo>
                <a:lnTo>
                  <a:pt x="3230" y="20410"/>
                </a:lnTo>
                <a:lnTo>
                  <a:pt x="717" y="20410"/>
                </a:lnTo>
                <a:lnTo>
                  <a:pt x="220" y="19750"/>
                </a:lnTo>
                <a:cubicBezTo>
                  <a:pt x="164" y="19675"/>
                  <a:pt x="110" y="19731"/>
                  <a:pt x="101" y="19874"/>
                </a:cubicBezTo>
                <a:lnTo>
                  <a:pt x="1" y="21401"/>
                </a:lnTo>
                <a:cubicBezTo>
                  <a:pt x="-8" y="21544"/>
                  <a:pt x="39" y="21600"/>
                  <a:pt x="105" y="21525"/>
                </a:cubicBezTo>
                <a:lnTo>
                  <a:pt x="692" y="20861"/>
                </a:lnTo>
                <a:lnTo>
                  <a:pt x="3427" y="20861"/>
                </a:lnTo>
                <a:lnTo>
                  <a:pt x="3749" y="15903"/>
                </a:lnTo>
                <a:lnTo>
                  <a:pt x="4229" y="15903"/>
                </a:lnTo>
                <a:lnTo>
                  <a:pt x="4310" y="14657"/>
                </a:lnTo>
                <a:lnTo>
                  <a:pt x="5176" y="14657"/>
                </a:lnTo>
                <a:lnTo>
                  <a:pt x="5095" y="15903"/>
                </a:lnTo>
                <a:lnTo>
                  <a:pt x="5516" y="15903"/>
                </a:lnTo>
                <a:lnTo>
                  <a:pt x="5125" y="18546"/>
                </a:lnTo>
                <a:lnTo>
                  <a:pt x="5886" y="18546"/>
                </a:lnTo>
                <a:lnTo>
                  <a:pt x="6353" y="14742"/>
                </a:lnTo>
                <a:lnTo>
                  <a:pt x="7585" y="11924"/>
                </a:lnTo>
                <a:lnTo>
                  <a:pt x="8303" y="11924"/>
                </a:lnTo>
                <a:lnTo>
                  <a:pt x="7679" y="15421"/>
                </a:lnTo>
                <a:lnTo>
                  <a:pt x="8450" y="15412"/>
                </a:lnTo>
                <a:lnTo>
                  <a:pt x="9334" y="7892"/>
                </a:lnTo>
                <a:lnTo>
                  <a:pt x="10424" y="7892"/>
                </a:lnTo>
                <a:lnTo>
                  <a:pt x="10520" y="6414"/>
                </a:lnTo>
                <a:lnTo>
                  <a:pt x="11310" y="6414"/>
                </a:lnTo>
                <a:lnTo>
                  <a:pt x="11214" y="7892"/>
                </a:lnTo>
                <a:lnTo>
                  <a:pt x="11447" y="7892"/>
                </a:lnTo>
                <a:lnTo>
                  <a:pt x="11279" y="10471"/>
                </a:lnTo>
                <a:lnTo>
                  <a:pt x="12438" y="10387"/>
                </a:lnTo>
                <a:lnTo>
                  <a:pt x="12058" y="12579"/>
                </a:lnTo>
                <a:lnTo>
                  <a:pt x="12849" y="12579"/>
                </a:lnTo>
                <a:lnTo>
                  <a:pt x="13766" y="7185"/>
                </a:lnTo>
                <a:lnTo>
                  <a:pt x="14115" y="7185"/>
                </a:lnTo>
                <a:lnTo>
                  <a:pt x="14385" y="5487"/>
                </a:lnTo>
                <a:lnTo>
                  <a:pt x="15075" y="4155"/>
                </a:lnTo>
                <a:lnTo>
                  <a:pt x="15510" y="5638"/>
                </a:lnTo>
                <a:lnTo>
                  <a:pt x="15282" y="7147"/>
                </a:lnTo>
                <a:lnTo>
                  <a:pt x="15631" y="7147"/>
                </a:lnTo>
                <a:lnTo>
                  <a:pt x="15313" y="9179"/>
                </a:lnTo>
                <a:lnTo>
                  <a:pt x="16128" y="9179"/>
                </a:lnTo>
                <a:lnTo>
                  <a:pt x="16992" y="4161"/>
                </a:lnTo>
                <a:lnTo>
                  <a:pt x="17232" y="4161"/>
                </a:lnTo>
                <a:lnTo>
                  <a:pt x="17850" y="452"/>
                </a:lnTo>
                <a:lnTo>
                  <a:pt x="17899" y="452"/>
                </a:lnTo>
                <a:lnTo>
                  <a:pt x="17681" y="1814"/>
                </a:lnTo>
                <a:lnTo>
                  <a:pt x="18799" y="1793"/>
                </a:lnTo>
                <a:lnTo>
                  <a:pt x="19112" y="416"/>
                </a:lnTo>
                <a:lnTo>
                  <a:pt x="19210" y="404"/>
                </a:lnTo>
                <a:lnTo>
                  <a:pt x="18785" y="2594"/>
                </a:lnTo>
                <a:lnTo>
                  <a:pt x="19065" y="2614"/>
                </a:lnTo>
                <a:lnTo>
                  <a:pt x="18576" y="4722"/>
                </a:lnTo>
                <a:lnTo>
                  <a:pt x="19507" y="4722"/>
                </a:lnTo>
                <a:lnTo>
                  <a:pt x="21117" y="1700"/>
                </a:lnTo>
                <a:lnTo>
                  <a:pt x="21331" y="2018"/>
                </a:lnTo>
                <a:cubicBezTo>
                  <a:pt x="21385" y="2098"/>
                  <a:pt x="21440" y="2046"/>
                  <a:pt x="21452" y="1904"/>
                </a:cubicBezTo>
                <a:lnTo>
                  <a:pt x="21579" y="465"/>
                </a:lnTo>
                <a:cubicBezTo>
                  <a:pt x="21592" y="323"/>
                  <a:pt x="21546" y="254"/>
                  <a:pt x="21477" y="313"/>
                </a:cubicBezTo>
                <a:close/>
              </a:path>
            </a:pathLst>
          </a:custGeom>
          <a:solidFill>
            <a:srgbClr val="9E7549">
              <a:alpha val="12150"/>
            </a:srgbClr>
          </a:solidFill>
          <a:ln w="12700">
            <a:miter lim="400000"/>
          </a:ln>
        </p:spPr>
        <p:txBody>
          <a:bodyPr lIns="14288" tIns="14288" rIns="14288" bIns="14288" anchor="ctr"/>
          <a:lstStyle/>
          <a:p>
            <a:pPr defTabSz="17145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4" name="Shape 3243"/>
          <p:cNvSpPr/>
          <p:nvPr/>
        </p:nvSpPr>
        <p:spPr>
          <a:xfrm>
            <a:off x="1199330" y="1539810"/>
            <a:ext cx="5279090" cy="28412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166" y="21600"/>
                </a:moveTo>
                <a:lnTo>
                  <a:pt x="0" y="21600"/>
                </a:lnTo>
                <a:lnTo>
                  <a:pt x="0" y="21181"/>
                </a:lnTo>
                <a:lnTo>
                  <a:pt x="2940" y="21181"/>
                </a:lnTo>
                <a:lnTo>
                  <a:pt x="2940" y="14643"/>
                </a:lnTo>
                <a:lnTo>
                  <a:pt x="3425" y="14643"/>
                </a:lnTo>
                <a:lnTo>
                  <a:pt x="3425" y="13469"/>
                </a:lnTo>
                <a:lnTo>
                  <a:pt x="4756" y="13469"/>
                </a:lnTo>
                <a:lnTo>
                  <a:pt x="4756" y="14643"/>
                </a:lnTo>
                <a:lnTo>
                  <a:pt x="5182" y="14643"/>
                </a:lnTo>
                <a:lnTo>
                  <a:pt x="5182" y="19262"/>
                </a:lnTo>
                <a:lnTo>
                  <a:pt x="5498" y="19262"/>
                </a:lnTo>
                <a:lnTo>
                  <a:pt x="5498" y="13832"/>
                </a:lnTo>
                <a:lnTo>
                  <a:pt x="6672" y="10894"/>
                </a:lnTo>
                <a:lnTo>
                  <a:pt x="7740" y="10894"/>
                </a:lnTo>
                <a:lnTo>
                  <a:pt x="7740" y="16642"/>
                </a:lnTo>
                <a:lnTo>
                  <a:pt x="8063" y="16638"/>
                </a:lnTo>
                <a:lnTo>
                  <a:pt x="8063" y="7094"/>
                </a:lnTo>
                <a:lnTo>
                  <a:pt x="9166" y="7094"/>
                </a:lnTo>
                <a:lnTo>
                  <a:pt x="9166" y="5701"/>
                </a:lnTo>
                <a:lnTo>
                  <a:pt x="10420" y="5701"/>
                </a:lnTo>
                <a:lnTo>
                  <a:pt x="10420" y="7094"/>
                </a:lnTo>
                <a:lnTo>
                  <a:pt x="10655" y="7094"/>
                </a:lnTo>
                <a:lnTo>
                  <a:pt x="10655" y="9525"/>
                </a:lnTo>
                <a:lnTo>
                  <a:pt x="12155" y="9525"/>
                </a:lnTo>
                <a:lnTo>
                  <a:pt x="12155" y="14159"/>
                </a:lnTo>
                <a:lnTo>
                  <a:pt x="12500" y="14159"/>
                </a:lnTo>
                <a:lnTo>
                  <a:pt x="12500" y="6428"/>
                </a:lnTo>
                <a:lnTo>
                  <a:pt x="12853" y="6428"/>
                </a:lnTo>
                <a:lnTo>
                  <a:pt x="12853" y="5076"/>
                </a:lnTo>
                <a:lnTo>
                  <a:pt x="13848" y="3218"/>
                </a:lnTo>
                <a:lnTo>
                  <a:pt x="14842" y="5076"/>
                </a:lnTo>
                <a:lnTo>
                  <a:pt x="14842" y="6428"/>
                </a:lnTo>
                <a:lnTo>
                  <a:pt x="15195" y="6428"/>
                </a:lnTo>
                <a:lnTo>
                  <a:pt x="15195" y="11282"/>
                </a:lnTo>
                <a:lnTo>
                  <a:pt x="15565" y="11282"/>
                </a:lnTo>
                <a:lnTo>
                  <a:pt x="15565" y="3578"/>
                </a:lnTo>
                <a:lnTo>
                  <a:pt x="15807" y="3578"/>
                </a:lnTo>
                <a:lnTo>
                  <a:pt x="15807" y="0"/>
                </a:lnTo>
                <a:lnTo>
                  <a:pt x="16312" y="0"/>
                </a:lnTo>
                <a:lnTo>
                  <a:pt x="16312" y="1284"/>
                </a:lnTo>
                <a:lnTo>
                  <a:pt x="17454" y="1284"/>
                </a:lnTo>
                <a:lnTo>
                  <a:pt x="17454" y="0"/>
                </a:lnTo>
                <a:lnTo>
                  <a:pt x="17959" y="0"/>
                </a:lnTo>
                <a:lnTo>
                  <a:pt x="17959" y="3578"/>
                </a:lnTo>
                <a:lnTo>
                  <a:pt x="18201" y="3578"/>
                </a:lnTo>
                <a:lnTo>
                  <a:pt x="18201" y="7470"/>
                </a:lnTo>
                <a:lnTo>
                  <a:pt x="18801" y="7470"/>
                </a:lnTo>
                <a:lnTo>
                  <a:pt x="21419" y="984"/>
                </a:lnTo>
                <a:lnTo>
                  <a:pt x="21600" y="1235"/>
                </a:lnTo>
                <a:lnTo>
                  <a:pt x="18914" y="7889"/>
                </a:lnTo>
                <a:lnTo>
                  <a:pt x="17976" y="7889"/>
                </a:lnTo>
                <a:lnTo>
                  <a:pt x="17976" y="3998"/>
                </a:lnTo>
                <a:lnTo>
                  <a:pt x="17733" y="3998"/>
                </a:lnTo>
                <a:lnTo>
                  <a:pt x="17733" y="419"/>
                </a:lnTo>
                <a:lnTo>
                  <a:pt x="17679" y="419"/>
                </a:lnTo>
                <a:lnTo>
                  <a:pt x="17679" y="1703"/>
                </a:lnTo>
                <a:lnTo>
                  <a:pt x="16086" y="1703"/>
                </a:lnTo>
                <a:lnTo>
                  <a:pt x="16086" y="419"/>
                </a:lnTo>
                <a:lnTo>
                  <a:pt x="16033" y="419"/>
                </a:lnTo>
                <a:lnTo>
                  <a:pt x="16033" y="3998"/>
                </a:lnTo>
                <a:lnTo>
                  <a:pt x="15790" y="3998"/>
                </a:lnTo>
                <a:lnTo>
                  <a:pt x="15790" y="11702"/>
                </a:lnTo>
                <a:lnTo>
                  <a:pt x="14970" y="11702"/>
                </a:lnTo>
                <a:lnTo>
                  <a:pt x="14970" y="6847"/>
                </a:lnTo>
                <a:lnTo>
                  <a:pt x="14617" y="6847"/>
                </a:lnTo>
                <a:lnTo>
                  <a:pt x="14617" y="5249"/>
                </a:lnTo>
                <a:lnTo>
                  <a:pt x="13848" y="3812"/>
                </a:lnTo>
                <a:lnTo>
                  <a:pt x="13078" y="5249"/>
                </a:lnTo>
                <a:lnTo>
                  <a:pt x="13078" y="6847"/>
                </a:lnTo>
                <a:lnTo>
                  <a:pt x="12726" y="6847"/>
                </a:lnTo>
                <a:lnTo>
                  <a:pt x="12726" y="14578"/>
                </a:lnTo>
                <a:lnTo>
                  <a:pt x="11929" y="14578"/>
                </a:lnTo>
                <a:lnTo>
                  <a:pt x="11929" y="9944"/>
                </a:lnTo>
                <a:lnTo>
                  <a:pt x="10430" y="9944"/>
                </a:lnTo>
                <a:lnTo>
                  <a:pt x="10430" y="7513"/>
                </a:lnTo>
                <a:lnTo>
                  <a:pt x="10195" y="7513"/>
                </a:lnTo>
                <a:lnTo>
                  <a:pt x="10195" y="6121"/>
                </a:lnTo>
                <a:lnTo>
                  <a:pt x="9391" y="6121"/>
                </a:lnTo>
                <a:lnTo>
                  <a:pt x="9391" y="7513"/>
                </a:lnTo>
                <a:lnTo>
                  <a:pt x="8289" y="7513"/>
                </a:lnTo>
                <a:lnTo>
                  <a:pt x="8289" y="17055"/>
                </a:lnTo>
                <a:lnTo>
                  <a:pt x="7514" y="17064"/>
                </a:lnTo>
                <a:lnTo>
                  <a:pt x="7514" y="11313"/>
                </a:lnTo>
                <a:lnTo>
                  <a:pt x="6786" y="11313"/>
                </a:lnTo>
                <a:lnTo>
                  <a:pt x="5723" y="13971"/>
                </a:lnTo>
                <a:lnTo>
                  <a:pt x="5723" y="19682"/>
                </a:lnTo>
                <a:lnTo>
                  <a:pt x="4957" y="19682"/>
                </a:lnTo>
                <a:lnTo>
                  <a:pt x="4957" y="15063"/>
                </a:lnTo>
                <a:lnTo>
                  <a:pt x="4530" y="15063"/>
                </a:lnTo>
                <a:lnTo>
                  <a:pt x="4530" y="13888"/>
                </a:lnTo>
                <a:lnTo>
                  <a:pt x="3651" y="13888"/>
                </a:lnTo>
                <a:lnTo>
                  <a:pt x="3651" y="15063"/>
                </a:lnTo>
                <a:lnTo>
                  <a:pt x="3166" y="15063"/>
                </a:lnTo>
                <a:close/>
              </a:path>
            </a:pathLst>
          </a:custGeom>
          <a:solidFill>
            <a:srgbClr val="203A71"/>
          </a:solidFill>
          <a:ln w="12700">
            <a:miter lim="400000"/>
          </a:ln>
        </p:spPr>
        <p:txBody>
          <a:bodyPr lIns="14288" tIns="14288" rIns="14288" bIns="14288" anchor="ctr"/>
          <a:lstStyle/>
          <a:p>
            <a:pPr defTabSz="17145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5" name="Shape 3244"/>
          <p:cNvSpPr/>
          <p:nvPr/>
        </p:nvSpPr>
        <p:spPr>
          <a:xfrm>
            <a:off x="6281730" y="1539810"/>
            <a:ext cx="295449" cy="3175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60" h="20661" extrusionOk="0">
                <a:moveTo>
                  <a:pt x="1062" y="10175"/>
                </a:moveTo>
                <a:cubicBezTo>
                  <a:pt x="-456" y="9235"/>
                  <a:pt x="-331" y="7897"/>
                  <a:pt x="1335" y="7206"/>
                </a:cubicBezTo>
                <a:lnTo>
                  <a:pt x="18173" y="248"/>
                </a:lnTo>
                <a:cubicBezTo>
                  <a:pt x="19844" y="-443"/>
                  <a:pt x="21144" y="362"/>
                  <a:pt x="21055" y="2033"/>
                </a:cubicBezTo>
                <a:lnTo>
                  <a:pt x="20194" y="18883"/>
                </a:lnTo>
                <a:cubicBezTo>
                  <a:pt x="20110" y="20554"/>
                  <a:pt x="18797" y="21157"/>
                  <a:pt x="17280" y="20216"/>
                </a:cubicBezTo>
                <a:lnTo>
                  <a:pt x="1062" y="10175"/>
                </a:lnTo>
                <a:close/>
              </a:path>
            </a:pathLst>
          </a:custGeom>
          <a:solidFill>
            <a:srgbClr val="203A71"/>
          </a:solidFill>
          <a:ln w="12700">
            <a:miter lim="400000"/>
          </a:ln>
        </p:spPr>
        <p:txBody>
          <a:bodyPr lIns="14288" tIns="14288" rIns="14288" bIns="14288" anchor="ctr"/>
          <a:lstStyle/>
          <a:p>
            <a:pPr defTabSz="17145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6" name="Shape 3245"/>
          <p:cNvSpPr/>
          <p:nvPr/>
        </p:nvSpPr>
        <p:spPr>
          <a:xfrm>
            <a:off x="-4041" y="4327321"/>
            <a:ext cx="1967475" cy="54854"/>
          </a:xfrm>
          <a:prstGeom prst="rect">
            <a:avLst/>
          </a:prstGeom>
          <a:solidFill>
            <a:srgbClr val="203A7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200"/>
            </a:pPr>
            <a:endParaRPr/>
          </a:p>
        </p:txBody>
      </p:sp>
      <p:sp>
        <p:nvSpPr>
          <p:cNvPr id="17" name="Shape 3246"/>
          <p:cNvSpPr/>
          <p:nvPr/>
        </p:nvSpPr>
        <p:spPr>
          <a:xfrm>
            <a:off x="5119202" y="2412715"/>
            <a:ext cx="424816" cy="19691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21600" y="3722"/>
                </a:lnTo>
                <a:lnTo>
                  <a:pt x="19427" y="3722"/>
                </a:lnTo>
                <a:lnTo>
                  <a:pt x="19427" y="0"/>
                </a:lnTo>
                <a:lnTo>
                  <a:pt x="16925" y="0"/>
                </a:lnTo>
                <a:lnTo>
                  <a:pt x="16925" y="1335"/>
                </a:lnTo>
                <a:lnTo>
                  <a:pt x="4678" y="1335"/>
                </a:lnTo>
                <a:lnTo>
                  <a:pt x="4678" y="0"/>
                </a:lnTo>
                <a:lnTo>
                  <a:pt x="2173" y="0"/>
                </a:lnTo>
                <a:lnTo>
                  <a:pt x="2173" y="3722"/>
                </a:lnTo>
                <a:lnTo>
                  <a:pt x="0" y="3722"/>
                </a:lnTo>
                <a:lnTo>
                  <a:pt x="0" y="2160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12700">
            <a:miter lim="400000"/>
          </a:ln>
        </p:spPr>
        <p:txBody>
          <a:bodyPr lIns="14288" tIns="14288" rIns="14288" bIns="14288" anchor="ctr"/>
          <a:lstStyle/>
          <a:p>
            <a:pPr defTabSz="17145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8" name="Shape 3247"/>
          <p:cNvSpPr/>
          <p:nvPr/>
        </p:nvSpPr>
        <p:spPr>
          <a:xfrm>
            <a:off x="3329985" y="2944179"/>
            <a:ext cx="681098" cy="14284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21600" y="5483"/>
                </a:lnTo>
                <a:lnTo>
                  <a:pt x="13221" y="5483"/>
                </a:lnTo>
                <a:lnTo>
                  <a:pt x="13221" y="1998"/>
                </a:lnTo>
                <a:lnTo>
                  <a:pt x="11907" y="1998"/>
                </a:lnTo>
                <a:lnTo>
                  <a:pt x="11907" y="0"/>
                </a:lnTo>
                <a:lnTo>
                  <a:pt x="6158" y="0"/>
                </a:lnTo>
                <a:lnTo>
                  <a:pt x="6158" y="1998"/>
                </a:lnTo>
                <a:lnTo>
                  <a:pt x="0" y="1998"/>
                </a:lnTo>
                <a:lnTo>
                  <a:pt x="0" y="2160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12700">
            <a:miter lim="400000"/>
          </a:ln>
        </p:spPr>
        <p:txBody>
          <a:bodyPr lIns="14288" tIns="14288" rIns="14288" bIns="14288" anchor="ctr"/>
          <a:lstStyle/>
          <a:p>
            <a:pPr defTabSz="17145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9" name="Shape 3248"/>
          <p:cNvSpPr/>
          <p:nvPr/>
        </p:nvSpPr>
        <p:spPr>
          <a:xfrm>
            <a:off x="4365836" y="2720906"/>
            <a:ext cx="435176" cy="16557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21600" y="3864"/>
                </a:lnTo>
                <a:lnTo>
                  <a:pt x="18512" y="3864"/>
                </a:lnTo>
                <a:lnTo>
                  <a:pt x="18512" y="2039"/>
                </a:lnTo>
                <a:lnTo>
                  <a:pt x="10796" y="0"/>
                </a:lnTo>
                <a:lnTo>
                  <a:pt x="3088" y="2039"/>
                </a:lnTo>
                <a:lnTo>
                  <a:pt x="3088" y="3864"/>
                </a:lnTo>
                <a:lnTo>
                  <a:pt x="0" y="3864"/>
                </a:lnTo>
                <a:lnTo>
                  <a:pt x="0" y="2160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12700">
            <a:miter lim="400000"/>
          </a:ln>
        </p:spPr>
        <p:txBody>
          <a:bodyPr lIns="14288" tIns="14288" rIns="14288" bIns="14288" anchor="ctr"/>
          <a:lstStyle/>
          <a:p>
            <a:pPr defTabSz="17145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20" name="Shape 3249"/>
          <p:cNvSpPr/>
          <p:nvPr/>
        </p:nvSpPr>
        <p:spPr>
          <a:xfrm>
            <a:off x="2015836" y="3684896"/>
            <a:ext cx="355354" cy="6917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21600" y="3475"/>
                </a:lnTo>
                <a:lnTo>
                  <a:pt x="17034" y="3475"/>
                </a:lnTo>
                <a:lnTo>
                  <a:pt x="17034" y="0"/>
                </a:lnTo>
                <a:lnTo>
                  <a:pt x="5194" y="0"/>
                </a:lnTo>
                <a:lnTo>
                  <a:pt x="5194" y="3475"/>
                </a:lnTo>
                <a:lnTo>
                  <a:pt x="0" y="3475"/>
                </a:lnTo>
                <a:lnTo>
                  <a:pt x="0" y="2160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12700">
            <a:miter lim="400000"/>
          </a:ln>
        </p:spPr>
        <p:txBody>
          <a:bodyPr lIns="14288" tIns="14288" rIns="14288" bIns="14288" anchor="ctr"/>
          <a:lstStyle/>
          <a:p>
            <a:pPr defTabSz="17145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21" name="Shape 3250"/>
          <p:cNvSpPr/>
          <p:nvPr/>
        </p:nvSpPr>
        <p:spPr>
          <a:xfrm>
            <a:off x="2629489" y="3439607"/>
            <a:ext cx="355268" cy="9361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21600" y="0"/>
                </a:lnTo>
                <a:lnTo>
                  <a:pt x="11981" y="0"/>
                </a:lnTo>
                <a:lnTo>
                  <a:pt x="0" y="6123"/>
                </a:lnTo>
                <a:lnTo>
                  <a:pt x="0" y="2160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12700">
            <a:miter lim="400000"/>
          </a:ln>
        </p:spPr>
        <p:txBody>
          <a:bodyPr lIns="14288" tIns="14288" rIns="14288" bIns="14288" anchor="ctr"/>
          <a:lstStyle/>
          <a:p>
            <a:pPr defTabSz="17145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22" name="Shape 1662"/>
          <p:cNvSpPr/>
          <p:nvPr/>
        </p:nvSpPr>
        <p:spPr>
          <a:xfrm>
            <a:off x="6076699" y="2787774"/>
            <a:ext cx="2743452" cy="1500924"/>
          </a:xfrm>
          <a:prstGeom prst="rect">
            <a:avLst/>
          </a:prstGeom>
          <a:ln w="12700">
            <a:miter lim="400000"/>
          </a:ln>
        </p:spPr>
        <p:txBody>
          <a:bodyPr wrap="square" lIns="19050" tIns="19050" rIns="19050" bIns="19050" anchor="ctr">
            <a:spAutoFit/>
          </a:bodyPr>
          <a:lstStyle>
            <a:lvl1pPr algn="just" defTabSz="457200">
              <a:lnSpc>
                <a:spcPct val="120000"/>
              </a:lnSpc>
              <a:defRPr sz="2000">
                <a:solidFill>
                  <a:srgbClr val="A6AAA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</a:lstStyle>
          <a:p>
            <a:pPr>
              <a:lnSpc>
                <a:spcPct val="125000"/>
              </a:lnSpc>
              <a:defRPr sz="1800">
                <a:solidFill>
                  <a:srgbClr val="000000"/>
                </a:solidFill>
              </a:defRPr>
            </a:pPr>
            <a:r>
              <a:rPr lang="zh-CN" altLang="en-US" sz="1100" dirty="0">
                <a:latin typeface="方正粗倩简体" panose="03000509000000000000" pitchFamily="65" charset="-122"/>
                <a:ea typeface="方正粗倩简体" panose="03000509000000000000" pitchFamily="65" charset="-122"/>
              </a:rPr>
              <a:t>点击输入简要文字内容，文字内容需概括精炼，不用多余的文字修饰，言简意赅的说明分项内容。点击输入简要文字内容，文字内容需概括精炼，不用多余的文字修饰，言简意赅的说明分项内容。点击输入简要文字内容，文字内容需概括精炼，不用多余的文字修饰，言简意赅的说明分项内容。</a:t>
            </a:r>
          </a:p>
        </p:txBody>
      </p:sp>
      <p:sp>
        <p:nvSpPr>
          <p:cNvPr id="23" name="Shape 1663"/>
          <p:cNvSpPr/>
          <p:nvPr/>
        </p:nvSpPr>
        <p:spPr>
          <a:xfrm>
            <a:off x="6076698" y="2525472"/>
            <a:ext cx="756617" cy="253916"/>
          </a:xfrm>
          <a:prstGeom prst="rect">
            <a:avLst/>
          </a:prstGeom>
          <a:ln w="12700">
            <a:miter lim="400000"/>
          </a:ln>
        </p:spPr>
        <p:txBody>
          <a:bodyPr wrap="none" lIns="19050" tIns="19050" rIns="19050" bIns="19050" anchor="ctr">
            <a:spAutoFit/>
          </a:bodyPr>
          <a:lstStyle>
            <a:lvl1pPr algn="l">
              <a:defRPr sz="3000"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zh-CN" altLang="en-US" sz="1400" dirty="0">
                <a:latin typeface="方正粗倩简体" panose="03000509000000000000" pitchFamily="65" charset="-122"/>
                <a:ea typeface="方正粗倩简体" panose="03000509000000000000" pitchFamily="65" charset="-122"/>
              </a:rPr>
              <a:t>添加文字</a:t>
            </a:r>
            <a:endParaRPr sz="1400" dirty="0">
              <a:latin typeface="方正粗倩简体" panose="03000509000000000000" pitchFamily="65" charset="-122"/>
              <a:ea typeface="方正粗倩简体" panose="03000509000000000000" pitchFamily="65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87374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prism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lelogram 1"/>
          <p:cNvSpPr/>
          <p:nvPr/>
        </p:nvSpPr>
        <p:spPr>
          <a:xfrm>
            <a:off x="990600" y="0"/>
            <a:ext cx="1575964" cy="3048000"/>
          </a:xfrm>
          <a:prstGeom prst="parallelogram">
            <a:avLst>
              <a:gd name="adj" fmla="val 45868"/>
            </a:avLst>
          </a:prstGeom>
          <a:solidFill>
            <a:srgbClr val="203A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arallelogram 2"/>
          <p:cNvSpPr/>
          <p:nvPr/>
        </p:nvSpPr>
        <p:spPr>
          <a:xfrm>
            <a:off x="1371600" y="2084688"/>
            <a:ext cx="1575964" cy="3048000"/>
          </a:xfrm>
          <a:prstGeom prst="parallelogram">
            <a:avLst>
              <a:gd name="adj" fmla="val 45868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arallelogram 3"/>
          <p:cNvSpPr/>
          <p:nvPr/>
        </p:nvSpPr>
        <p:spPr>
          <a:xfrm>
            <a:off x="2438400" y="1276350"/>
            <a:ext cx="1575964" cy="3048000"/>
          </a:xfrm>
          <a:prstGeom prst="parallelogram">
            <a:avLst>
              <a:gd name="adj" fmla="val 45868"/>
            </a:avLst>
          </a:prstGeom>
          <a:solidFill>
            <a:srgbClr val="203A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文本框 75"/>
          <p:cNvSpPr txBox="1">
            <a:spLocks noChangeArrowheads="1"/>
          </p:cNvSpPr>
          <p:nvPr/>
        </p:nvSpPr>
        <p:spPr bwMode="auto">
          <a:xfrm>
            <a:off x="4058464" y="1684638"/>
            <a:ext cx="4555143" cy="80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charset="-122"/>
              </a:defRPr>
            </a:lvl9pPr>
          </a:lstStyle>
          <a:p>
            <a:pPr algn="ctr" defTabSz="68516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600" b="1" dirty="0">
                <a:solidFill>
                  <a:srgbClr val="203A71"/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</a:rPr>
              <a:t>第三章</a:t>
            </a:r>
          </a:p>
        </p:txBody>
      </p:sp>
      <p:sp>
        <p:nvSpPr>
          <p:cNvPr id="8" name="TextBox 6"/>
          <p:cNvSpPr txBox="1"/>
          <p:nvPr/>
        </p:nvSpPr>
        <p:spPr>
          <a:xfrm>
            <a:off x="3851920" y="2568126"/>
            <a:ext cx="4968230" cy="1563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165">
              <a:lnSpc>
                <a:spcPct val="125000"/>
              </a:lnSpc>
              <a:defRPr/>
            </a:pPr>
            <a:r>
              <a:rPr lang="zh-CN" altLang="en-US" sz="4000" b="1" dirty="0">
                <a:solidFill>
                  <a:srgbClr val="203A71"/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</a:rPr>
              <a:t>单击此处推荐</a:t>
            </a:r>
            <a:endParaRPr lang="en-US" altLang="zh-CN" sz="4000" b="1" dirty="0">
              <a:solidFill>
                <a:srgbClr val="203A71"/>
              </a:solidFill>
              <a:latin typeface="方正粗倩简体" panose="03000509000000000000" pitchFamily="65" charset="-122"/>
              <a:ea typeface="方正粗倩简体" panose="03000509000000000000" pitchFamily="65" charset="-122"/>
            </a:endParaRPr>
          </a:p>
          <a:p>
            <a:pPr algn="ctr" defTabSz="685165">
              <a:lnSpc>
                <a:spcPct val="125000"/>
              </a:lnSpc>
              <a:defRPr/>
            </a:pPr>
            <a:r>
              <a:rPr lang="zh-CN" altLang="en-US" sz="4000" b="1" dirty="0">
                <a:solidFill>
                  <a:srgbClr val="203A71"/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</a:rPr>
              <a:t>文章标题</a:t>
            </a:r>
            <a:r>
              <a:rPr lang="en-US" altLang="zh-CN" sz="4000" b="1" dirty="0">
                <a:solidFill>
                  <a:srgbClr val="203A71"/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</a:rPr>
              <a:t>1</a:t>
            </a:r>
            <a:endParaRPr lang="zh-CN" altLang="en-US" sz="4000" b="1" dirty="0">
              <a:solidFill>
                <a:srgbClr val="203A71"/>
              </a:solidFill>
              <a:latin typeface="方正粗倩简体" panose="03000509000000000000" pitchFamily="65" charset="-122"/>
              <a:ea typeface="方正粗倩简体" panose="03000509000000000000" pitchFamily="65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83907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prism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9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0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800"/>
                            </p:stCondLst>
                            <p:childTnLst>
                              <p:par>
                                <p:cTn id="2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/>
      <p:bldP spid="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244078" y="638307"/>
            <a:ext cx="8655844" cy="2"/>
            <a:chOff x="257175" y="594765"/>
            <a:chExt cx="8655844" cy="2"/>
          </a:xfrm>
        </p:grpSpPr>
        <p:sp>
          <p:nvSpPr>
            <p:cNvPr id="5" name="直接连接符 8"/>
            <p:cNvSpPr>
              <a:spLocks noChangeShapeType="1"/>
            </p:cNvSpPr>
            <p:nvPr/>
          </p:nvSpPr>
          <p:spPr bwMode="auto">
            <a:xfrm>
              <a:off x="5292080" y="594765"/>
              <a:ext cx="3620939" cy="1"/>
            </a:xfrm>
            <a:prstGeom prst="line">
              <a:avLst/>
            </a:prstGeom>
            <a:noFill/>
            <a:ln w="6350">
              <a:solidFill>
                <a:schemeClr val="tx1">
                  <a:lumMod val="75000"/>
                  <a:lumOff val="25000"/>
                </a:schemeClr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68580" tIns="34290" rIns="68580" bIns="34290"/>
            <a:lstStyle/>
            <a:p>
              <a:endParaRPr lang="zh-CN" altLang="en-US"/>
            </a:p>
          </p:txBody>
        </p:sp>
        <p:sp>
          <p:nvSpPr>
            <p:cNvPr id="6" name="直接连接符 5"/>
            <p:cNvSpPr>
              <a:spLocks noChangeShapeType="1"/>
            </p:cNvSpPr>
            <p:nvPr/>
          </p:nvSpPr>
          <p:spPr bwMode="auto">
            <a:xfrm flipV="1">
              <a:off x="257175" y="594767"/>
              <a:ext cx="3509963" cy="0"/>
            </a:xfrm>
            <a:prstGeom prst="line">
              <a:avLst/>
            </a:prstGeom>
            <a:noFill/>
            <a:ln w="6350">
              <a:solidFill>
                <a:schemeClr val="tx1">
                  <a:lumMod val="75000"/>
                  <a:lumOff val="25000"/>
                </a:schemeClr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68580" tIns="34290" rIns="68580" bIns="34290"/>
            <a:lstStyle/>
            <a:p>
              <a:endParaRPr lang="zh-CN" altLang="en-US"/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4021336" y="521628"/>
            <a:ext cx="1101328" cy="230981"/>
            <a:chOff x="4025504" y="478086"/>
            <a:chExt cx="1101328" cy="230981"/>
          </a:xfrm>
        </p:grpSpPr>
        <p:sp>
          <p:nvSpPr>
            <p:cNvPr id="8" name="椭圆 13"/>
            <p:cNvSpPr>
              <a:spLocks noChangeArrowheads="1"/>
            </p:cNvSpPr>
            <p:nvPr/>
          </p:nvSpPr>
          <p:spPr bwMode="auto">
            <a:xfrm>
              <a:off x="4025504" y="478086"/>
              <a:ext cx="230094" cy="230981"/>
            </a:xfrm>
            <a:prstGeom prst="ellipse">
              <a:avLst/>
            </a:prstGeom>
            <a:solidFill>
              <a:srgbClr val="203A71"/>
            </a:solidFill>
            <a:ln w="9525">
              <a:solidFill>
                <a:srgbClr val="2F2637">
                  <a:alpha val="50195"/>
                </a:srgbClr>
              </a:solidFill>
              <a:miter lim="800000"/>
            </a:ln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chemeClr val="bg1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9" name="椭圆 15"/>
            <p:cNvSpPr>
              <a:spLocks noChangeArrowheads="1"/>
            </p:cNvSpPr>
            <p:nvPr/>
          </p:nvSpPr>
          <p:spPr bwMode="auto">
            <a:xfrm>
              <a:off x="4315915" y="478086"/>
              <a:ext cx="230094" cy="230981"/>
            </a:xfrm>
            <a:prstGeom prst="ellipse">
              <a:avLst/>
            </a:prstGeom>
            <a:solidFill>
              <a:srgbClr val="203A71"/>
            </a:solidFill>
            <a:ln w="9525">
              <a:solidFill>
                <a:srgbClr val="2F2637">
                  <a:alpha val="50195"/>
                </a:srgbClr>
              </a:solidFill>
              <a:miter lim="800000"/>
            </a:ln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chemeClr val="bg1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0" name="椭圆 16"/>
            <p:cNvSpPr>
              <a:spLocks noChangeArrowheads="1"/>
            </p:cNvSpPr>
            <p:nvPr/>
          </p:nvSpPr>
          <p:spPr bwMode="auto">
            <a:xfrm>
              <a:off x="4606326" y="478086"/>
              <a:ext cx="230094" cy="230981"/>
            </a:xfrm>
            <a:prstGeom prst="ellipse">
              <a:avLst/>
            </a:prstGeom>
            <a:solidFill>
              <a:srgbClr val="203A71"/>
            </a:solidFill>
            <a:ln w="9525">
              <a:solidFill>
                <a:srgbClr val="2F2637">
                  <a:alpha val="50195"/>
                </a:srgbClr>
              </a:solidFill>
              <a:miter lim="800000"/>
            </a:ln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chemeClr val="bg1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1" name="椭圆 17"/>
            <p:cNvSpPr>
              <a:spLocks noChangeArrowheads="1"/>
            </p:cNvSpPr>
            <p:nvPr/>
          </p:nvSpPr>
          <p:spPr bwMode="auto">
            <a:xfrm>
              <a:off x="4896738" y="478086"/>
              <a:ext cx="230094" cy="230981"/>
            </a:xfrm>
            <a:prstGeom prst="ellipse">
              <a:avLst/>
            </a:prstGeom>
            <a:solidFill>
              <a:srgbClr val="203A71"/>
            </a:solidFill>
            <a:ln w="9525">
              <a:solidFill>
                <a:srgbClr val="2F2637">
                  <a:alpha val="50195"/>
                </a:srgbClr>
              </a:solidFill>
              <a:miter lim="800000"/>
            </a:ln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chemeClr val="bg1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sp>
        <p:nvSpPr>
          <p:cNvPr id="12" name="TextBox 30"/>
          <p:cNvSpPr txBox="1"/>
          <p:nvPr/>
        </p:nvSpPr>
        <p:spPr>
          <a:xfrm>
            <a:off x="3158559" y="78788"/>
            <a:ext cx="27494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rgbClr val="203A7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单击此处推荐文章标题</a:t>
            </a:r>
          </a:p>
        </p:txBody>
      </p:sp>
      <p:sp>
        <p:nvSpPr>
          <p:cNvPr id="13" name="Freeform 53"/>
          <p:cNvSpPr/>
          <p:nvPr/>
        </p:nvSpPr>
        <p:spPr bwMode="auto">
          <a:xfrm>
            <a:off x="2093303" y="2791222"/>
            <a:ext cx="2468710" cy="1519607"/>
          </a:xfrm>
          <a:custGeom>
            <a:avLst/>
            <a:gdLst>
              <a:gd name="T0" fmla="*/ 112 w 112"/>
              <a:gd name="T1" fmla="*/ 69 h 69"/>
              <a:gd name="T2" fmla="*/ 87 w 112"/>
              <a:gd name="T3" fmla="*/ 55 h 69"/>
              <a:gd name="T4" fmla="*/ 25 w 112"/>
              <a:gd name="T5" fmla="*/ 55 h 69"/>
              <a:gd name="T6" fmla="*/ 0 w 112"/>
              <a:gd name="T7" fmla="*/ 30 h 69"/>
              <a:gd name="T8" fmla="*/ 0 w 112"/>
              <a:gd name="T9" fmla="*/ 25 h 69"/>
              <a:gd name="T10" fmla="*/ 25 w 112"/>
              <a:gd name="T11" fmla="*/ 0 h 69"/>
              <a:gd name="T12" fmla="*/ 87 w 112"/>
              <a:gd name="T13" fmla="*/ 0 h 69"/>
              <a:gd name="T14" fmla="*/ 112 w 112"/>
              <a:gd name="T15" fmla="*/ 25 h 69"/>
              <a:gd name="T16" fmla="*/ 112 w 112"/>
              <a:gd name="T17" fmla="*/ 69 h 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12" h="69">
                <a:moveTo>
                  <a:pt x="112" y="69"/>
                </a:moveTo>
                <a:cubicBezTo>
                  <a:pt x="107" y="61"/>
                  <a:pt x="98" y="55"/>
                  <a:pt x="87" y="55"/>
                </a:cubicBezTo>
                <a:cubicBezTo>
                  <a:pt x="25" y="55"/>
                  <a:pt x="25" y="55"/>
                  <a:pt x="25" y="55"/>
                </a:cubicBezTo>
                <a:cubicBezTo>
                  <a:pt x="11" y="55"/>
                  <a:pt x="0" y="43"/>
                  <a:pt x="0" y="30"/>
                </a:cubicBezTo>
                <a:cubicBezTo>
                  <a:pt x="0" y="25"/>
                  <a:pt x="0" y="25"/>
                  <a:pt x="0" y="25"/>
                </a:cubicBezTo>
                <a:cubicBezTo>
                  <a:pt x="0" y="11"/>
                  <a:pt x="11" y="0"/>
                  <a:pt x="25" y="0"/>
                </a:cubicBezTo>
                <a:cubicBezTo>
                  <a:pt x="87" y="0"/>
                  <a:pt x="87" y="0"/>
                  <a:pt x="87" y="0"/>
                </a:cubicBezTo>
                <a:cubicBezTo>
                  <a:pt x="101" y="0"/>
                  <a:pt x="112" y="11"/>
                  <a:pt x="112" y="25"/>
                </a:cubicBezTo>
                <a:lnTo>
                  <a:pt x="112" y="69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14" name="Freeform 56"/>
          <p:cNvSpPr/>
          <p:nvPr/>
        </p:nvSpPr>
        <p:spPr bwMode="auto">
          <a:xfrm>
            <a:off x="2671846" y="1741979"/>
            <a:ext cx="1877464" cy="1125443"/>
          </a:xfrm>
          <a:custGeom>
            <a:avLst/>
            <a:gdLst>
              <a:gd name="T0" fmla="*/ 85 w 85"/>
              <a:gd name="T1" fmla="*/ 51 h 51"/>
              <a:gd name="T2" fmla="*/ 66 w 85"/>
              <a:gd name="T3" fmla="*/ 40 h 51"/>
              <a:gd name="T4" fmla="*/ 19 w 85"/>
              <a:gd name="T5" fmla="*/ 40 h 51"/>
              <a:gd name="T6" fmla="*/ 0 w 85"/>
              <a:gd name="T7" fmla="*/ 22 h 51"/>
              <a:gd name="T8" fmla="*/ 0 w 85"/>
              <a:gd name="T9" fmla="*/ 18 h 51"/>
              <a:gd name="T10" fmla="*/ 19 w 85"/>
              <a:gd name="T11" fmla="*/ 0 h 51"/>
              <a:gd name="T12" fmla="*/ 66 w 85"/>
              <a:gd name="T13" fmla="*/ 0 h 51"/>
              <a:gd name="T14" fmla="*/ 85 w 85"/>
              <a:gd name="T15" fmla="*/ 18 h 51"/>
              <a:gd name="T16" fmla="*/ 85 w 85"/>
              <a:gd name="T17" fmla="*/ 51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5" h="51">
                <a:moveTo>
                  <a:pt x="85" y="51"/>
                </a:moveTo>
                <a:cubicBezTo>
                  <a:pt x="81" y="45"/>
                  <a:pt x="74" y="40"/>
                  <a:pt x="66" y="40"/>
                </a:cubicBezTo>
                <a:cubicBezTo>
                  <a:pt x="19" y="40"/>
                  <a:pt x="19" y="40"/>
                  <a:pt x="19" y="40"/>
                </a:cubicBezTo>
                <a:cubicBezTo>
                  <a:pt x="9" y="40"/>
                  <a:pt x="0" y="32"/>
                  <a:pt x="0" y="22"/>
                </a:cubicBezTo>
                <a:cubicBezTo>
                  <a:pt x="0" y="18"/>
                  <a:pt x="0" y="18"/>
                  <a:pt x="0" y="18"/>
                </a:cubicBezTo>
                <a:cubicBezTo>
                  <a:pt x="0" y="8"/>
                  <a:pt x="9" y="0"/>
                  <a:pt x="19" y="0"/>
                </a:cubicBezTo>
                <a:cubicBezTo>
                  <a:pt x="66" y="0"/>
                  <a:pt x="66" y="0"/>
                  <a:pt x="66" y="0"/>
                </a:cubicBezTo>
                <a:cubicBezTo>
                  <a:pt x="76" y="0"/>
                  <a:pt x="85" y="8"/>
                  <a:pt x="85" y="18"/>
                </a:cubicBezTo>
                <a:lnTo>
                  <a:pt x="85" y="51"/>
                </a:lnTo>
                <a:close/>
              </a:path>
            </a:pathLst>
          </a:custGeom>
          <a:solidFill>
            <a:srgbClr val="203A7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15" name="Freeform 58"/>
          <p:cNvSpPr/>
          <p:nvPr/>
        </p:nvSpPr>
        <p:spPr bwMode="auto">
          <a:xfrm>
            <a:off x="4684103" y="2313274"/>
            <a:ext cx="2204207" cy="1343270"/>
          </a:xfrm>
          <a:custGeom>
            <a:avLst/>
            <a:gdLst>
              <a:gd name="T0" fmla="*/ 0 w 100"/>
              <a:gd name="T1" fmla="*/ 61 h 61"/>
              <a:gd name="T2" fmla="*/ 22 w 100"/>
              <a:gd name="T3" fmla="*/ 48 h 61"/>
              <a:gd name="T4" fmla="*/ 78 w 100"/>
              <a:gd name="T5" fmla="*/ 48 h 61"/>
              <a:gd name="T6" fmla="*/ 100 w 100"/>
              <a:gd name="T7" fmla="*/ 26 h 61"/>
              <a:gd name="T8" fmla="*/ 100 w 100"/>
              <a:gd name="T9" fmla="*/ 22 h 61"/>
              <a:gd name="T10" fmla="*/ 78 w 100"/>
              <a:gd name="T11" fmla="*/ 0 h 61"/>
              <a:gd name="T12" fmla="*/ 22 w 100"/>
              <a:gd name="T13" fmla="*/ 0 h 61"/>
              <a:gd name="T14" fmla="*/ 0 w 100"/>
              <a:gd name="T15" fmla="*/ 22 h 61"/>
              <a:gd name="T16" fmla="*/ 0 w 100"/>
              <a:gd name="T17" fmla="*/ 61 h 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00" h="61">
                <a:moveTo>
                  <a:pt x="0" y="61"/>
                </a:moveTo>
                <a:cubicBezTo>
                  <a:pt x="4" y="54"/>
                  <a:pt x="13" y="48"/>
                  <a:pt x="22" y="48"/>
                </a:cubicBezTo>
                <a:cubicBezTo>
                  <a:pt x="78" y="48"/>
                  <a:pt x="78" y="48"/>
                  <a:pt x="78" y="48"/>
                </a:cubicBezTo>
                <a:cubicBezTo>
                  <a:pt x="90" y="48"/>
                  <a:pt x="100" y="38"/>
                  <a:pt x="100" y="26"/>
                </a:cubicBezTo>
                <a:cubicBezTo>
                  <a:pt x="100" y="22"/>
                  <a:pt x="100" y="22"/>
                  <a:pt x="100" y="22"/>
                </a:cubicBezTo>
                <a:cubicBezTo>
                  <a:pt x="100" y="10"/>
                  <a:pt x="90" y="0"/>
                  <a:pt x="78" y="0"/>
                </a:cubicBezTo>
                <a:cubicBezTo>
                  <a:pt x="22" y="0"/>
                  <a:pt x="22" y="0"/>
                  <a:pt x="22" y="0"/>
                </a:cubicBezTo>
                <a:cubicBezTo>
                  <a:pt x="10" y="0"/>
                  <a:pt x="0" y="10"/>
                  <a:pt x="0" y="22"/>
                </a:cubicBezTo>
                <a:lnTo>
                  <a:pt x="0" y="61"/>
                </a:lnTo>
                <a:close/>
              </a:path>
            </a:pathLst>
          </a:custGeom>
          <a:solidFill>
            <a:srgbClr val="203A7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16" name="Freeform 60"/>
          <p:cNvSpPr/>
          <p:nvPr/>
        </p:nvSpPr>
        <p:spPr bwMode="auto">
          <a:xfrm>
            <a:off x="4684103" y="1419622"/>
            <a:ext cx="1587028" cy="969852"/>
          </a:xfrm>
          <a:custGeom>
            <a:avLst/>
            <a:gdLst>
              <a:gd name="T0" fmla="*/ 0 w 72"/>
              <a:gd name="T1" fmla="*/ 44 h 44"/>
              <a:gd name="T2" fmla="*/ 16 w 72"/>
              <a:gd name="T3" fmla="*/ 34 h 44"/>
              <a:gd name="T4" fmla="*/ 56 w 72"/>
              <a:gd name="T5" fmla="*/ 34 h 44"/>
              <a:gd name="T6" fmla="*/ 72 w 72"/>
              <a:gd name="T7" fmla="*/ 18 h 44"/>
              <a:gd name="T8" fmla="*/ 72 w 72"/>
              <a:gd name="T9" fmla="*/ 16 h 44"/>
              <a:gd name="T10" fmla="*/ 56 w 72"/>
              <a:gd name="T11" fmla="*/ 0 h 44"/>
              <a:gd name="T12" fmla="*/ 16 w 72"/>
              <a:gd name="T13" fmla="*/ 0 h 44"/>
              <a:gd name="T14" fmla="*/ 0 w 72"/>
              <a:gd name="T15" fmla="*/ 16 h 44"/>
              <a:gd name="T16" fmla="*/ 0 w 72"/>
              <a:gd name="T17" fmla="*/ 44 h 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72" h="44">
                <a:moveTo>
                  <a:pt x="0" y="44"/>
                </a:moveTo>
                <a:cubicBezTo>
                  <a:pt x="3" y="38"/>
                  <a:pt x="9" y="34"/>
                  <a:pt x="16" y="34"/>
                </a:cubicBezTo>
                <a:cubicBezTo>
                  <a:pt x="56" y="34"/>
                  <a:pt x="56" y="34"/>
                  <a:pt x="56" y="34"/>
                </a:cubicBezTo>
                <a:cubicBezTo>
                  <a:pt x="65" y="34"/>
                  <a:pt x="72" y="27"/>
                  <a:pt x="72" y="18"/>
                </a:cubicBezTo>
                <a:cubicBezTo>
                  <a:pt x="72" y="16"/>
                  <a:pt x="72" y="16"/>
                  <a:pt x="72" y="16"/>
                </a:cubicBezTo>
                <a:cubicBezTo>
                  <a:pt x="72" y="7"/>
                  <a:pt x="65" y="0"/>
                  <a:pt x="56" y="0"/>
                </a:cubicBez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7"/>
                  <a:pt x="0" y="16"/>
                </a:cubicBezTo>
                <a:lnTo>
                  <a:pt x="0" y="44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17" name="TextBox 15"/>
          <p:cNvSpPr txBox="1"/>
          <p:nvPr/>
        </p:nvSpPr>
        <p:spPr>
          <a:xfrm>
            <a:off x="1031756" y="2981722"/>
            <a:ext cx="10256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600" dirty="0">
                <a:latin typeface="方正粗倩简体" panose="03000509000000000000" pitchFamily="65" charset="-122"/>
                <a:ea typeface="方正粗倩简体" panose="03000509000000000000" pitchFamily="65" charset="-122"/>
              </a:rPr>
              <a:t>添加文字</a:t>
            </a:r>
            <a:endParaRPr lang="en-US" altLang="zh-CN" sz="1600" dirty="0">
              <a:latin typeface="方正粗倩简体" panose="03000509000000000000" pitchFamily="65" charset="-122"/>
              <a:ea typeface="方正粗倩简体" panose="03000509000000000000" pitchFamily="65" charset="-122"/>
            </a:endParaRPr>
          </a:p>
        </p:txBody>
      </p:sp>
      <p:sp>
        <p:nvSpPr>
          <p:cNvPr id="18" name="Rectangle 16"/>
          <p:cNvSpPr/>
          <p:nvPr/>
        </p:nvSpPr>
        <p:spPr>
          <a:xfrm>
            <a:off x="323850" y="3242639"/>
            <a:ext cx="1733550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zh-CN" altLang="en-US" sz="1100" dirty="0">
                <a:latin typeface="方正粗倩简体" panose="03000509000000000000" pitchFamily="65" charset="-122"/>
                <a:ea typeface="方正粗倩简体" panose="03000509000000000000" pitchFamily="65" charset="-122"/>
              </a:rPr>
              <a:t>点击输入简要文字内容，文字内容需概括精炼，不用多余的文字修饰，言简意赅的说明分项内容。</a:t>
            </a:r>
            <a:endParaRPr lang="en-US" altLang="zh-CN" sz="1100" dirty="0">
              <a:latin typeface="方正粗倩简体" panose="03000509000000000000" pitchFamily="65" charset="-122"/>
              <a:ea typeface="方正粗倩简体" panose="03000509000000000000" pitchFamily="65" charset="-122"/>
            </a:endParaRPr>
          </a:p>
        </p:txBody>
      </p:sp>
      <p:sp>
        <p:nvSpPr>
          <p:cNvPr id="19" name="TextBox 17"/>
          <p:cNvSpPr txBox="1"/>
          <p:nvPr/>
        </p:nvSpPr>
        <p:spPr>
          <a:xfrm>
            <a:off x="1641356" y="1830833"/>
            <a:ext cx="10256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600" dirty="0">
                <a:latin typeface="方正粗倩简体" panose="03000509000000000000" pitchFamily="65" charset="-122"/>
                <a:ea typeface="方正粗倩简体" panose="03000509000000000000" pitchFamily="65" charset="-122"/>
              </a:rPr>
              <a:t>添加文字</a:t>
            </a:r>
            <a:endParaRPr lang="en-US" altLang="zh-CN" sz="1600" dirty="0">
              <a:latin typeface="方正粗倩简体" panose="03000509000000000000" pitchFamily="65" charset="-122"/>
              <a:ea typeface="方正粗倩简体" panose="03000509000000000000" pitchFamily="65" charset="-122"/>
            </a:endParaRPr>
          </a:p>
        </p:txBody>
      </p:sp>
      <p:sp>
        <p:nvSpPr>
          <p:cNvPr id="20" name="Rectangle 18"/>
          <p:cNvSpPr/>
          <p:nvPr/>
        </p:nvSpPr>
        <p:spPr>
          <a:xfrm>
            <a:off x="323850" y="2091750"/>
            <a:ext cx="2343150" cy="7271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zh-CN" altLang="en-US" sz="1100" dirty="0">
                <a:latin typeface="方正粗倩简体" panose="03000509000000000000" pitchFamily="65" charset="-122"/>
                <a:ea typeface="方正粗倩简体" panose="03000509000000000000" pitchFamily="65" charset="-122"/>
              </a:rPr>
              <a:t>点击输入简要文字内容，文字内容需概括精炼，不用多余的文字修饰，言简意赅的说明分项内容。</a:t>
            </a:r>
            <a:endParaRPr lang="en-US" altLang="zh-CN" sz="1100" dirty="0">
              <a:latin typeface="方正粗倩简体" panose="03000509000000000000" pitchFamily="65" charset="-122"/>
              <a:ea typeface="方正粗倩简体" panose="03000509000000000000" pitchFamily="65" charset="-122"/>
            </a:endParaRPr>
          </a:p>
        </p:txBody>
      </p:sp>
      <p:sp>
        <p:nvSpPr>
          <p:cNvPr id="21" name="TextBox 19"/>
          <p:cNvSpPr txBox="1"/>
          <p:nvPr/>
        </p:nvSpPr>
        <p:spPr>
          <a:xfrm>
            <a:off x="6396608" y="1185571"/>
            <a:ext cx="10256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600" dirty="0">
                <a:latin typeface="方正粗倩简体" panose="03000509000000000000" pitchFamily="65" charset="-122"/>
                <a:ea typeface="方正粗倩简体" panose="03000509000000000000" pitchFamily="65" charset="-122"/>
              </a:rPr>
              <a:t>添加文字</a:t>
            </a:r>
            <a:endParaRPr lang="en-US" altLang="zh-CN" sz="1600" dirty="0">
              <a:latin typeface="方正粗倩简体" panose="03000509000000000000" pitchFamily="65" charset="-122"/>
              <a:ea typeface="方正粗倩简体" panose="03000509000000000000" pitchFamily="65" charset="-122"/>
            </a:endParaRPr>
          </a:p>
        </p:txBody>
      </p:sp>
      <p:sp>
        <p:nvSpPr>
          <p:cNvPr id="22" name="Rectangle 20"/>
          <p:cNvSpPr/>
          <p:nvPr/>
        </p:nvSpPr>
        <p:spPr>
          <a:xfrm>
            <a:off x="6396608" y="1484588"/>
            <a:ext cx="2423542" cy="7271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zh-CN" altLang="en-US" sz="1100" dirty="0">
                <a:latin typeface="方正粗倩简体" panose="03000509000000000000" pitchFamily="65" charset="-122"/>
                <a:ea typeface="方正粗倩简体" panose="03000509000000000000" pitchFamily="65" charset="-122"/>
              </a:rPr>
              <a:t>点击输入简要文字内容，文字内容需概括精炼，不用多余的文字修饰，言简意赅的说明分项内容。</a:t>
            </a:r>
            <a:endParaRPr lang="en-US" altLang="zh-CN" sz="1100" dirty="0">
              <a:latin typeface="方正粗倩简体" panose="03000509000000000000" pitchFamily="65" charset="-122"/>
              <a:ea typeface="方正粗倩简体" panose="03000509000000000000" pitchFamily="65" charset="-122"/>
            </a:endParaRPr>
          </a:p>
        </p:txBody>
      </p:sp>
      <p:sp>
        <p:nvSpPr>
          <p:cNvPr id="23" name="TextBox 21"/>
          <p:cNvSpPr txBox="1"/>
          <p:nvPr/>
        </p:nvSpPr>
        <p:spPr>
          <a:xfrm>
            <a:off x="6934200" y="2505361"/>
            <a:ext cx="10256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600" dirty="0">
                <a:latin typeface="方正粗倩简体" panose="03000509000000000000" pitchFamily="65" charset="-122"/>
                <a:ea typeface="方正粗倩简体" panose="03000509000000000000" pitchFamily="65" charset="-122"/>
              </a:rPr>
              <a:t>添加文字</a:t>
            </a:r>
            <a:endParaRPr lang="en-US" altLang="zh-CN" sz="1600" dirty="0">
              <a:latin typeface="方正粗倩简体" panose="03000509000000000000" pitchFamily="65" charset="-122"/>
              <a:ea typeface="方正粗倩简体" panose="03000509000000000000" pitchFamily="65" charset="-122"/>
            </a:endParaRPr>
          </a:p>
        </p:txBody>
      </p:sp>
      <p:sp>
        <p:nvSpPr>
          <p:cNvPr id="24" name="Rectangle 22"/>
          <p:cNvSpPr/>
          <p:nvPr/>
        </p:nvSpPr>
        <p:spPr>
          <a:xfrm>
            <a:off x="6934200" y="2804378"/>
            <a:ext cx="1885950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zh-CN" altLang="en-US" sz="1100" dirty="0">
                <a:latin typeface="方正粗倩简体" panose="03000509000000000000" pitchFamily="65" charset="-122"/>
                <a:ea typeface="方正粗倩简体" panose="03000509000000000000" pitchFamily="65" charset="-122"/>
              </a:rPr>
              <a:t>点击输入简要文字内容，文字内容需概括精炼，不用多余的文字修饰，言简意赅的说明分项内容。</a:t>
            </a:r>
            <a:endParaRPr lang="en-US" altLang="zh-CN" sz="1100" dirty="0">
              <a:latin typeface="方正粗倩简体" panose="03000509000000000000" pitchFamily="65" charset="-122"/>
              <a:ea typeface="方正粗倩简体" panose="03000509000000000000" pitchFamily="65" charset="-122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137849" y="2025396"/>
            <a:ext cx="11208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</a:rPr>
              <a:t>添加文字</a:t>
            </a:r>
            <a:endParaRPr lang="en-US" sz="1600" dirty="0">
              <a:solidFill>
                <a:schemeClr val="bg1"/>
              </a:solidFill>
              <a:latin typeface="方正粗倩简体" panose="03000509000000000000" pitchFamily="65" charset="-122"/>
              <a:ea typeface="方正粗倩简体" panose="03000509000000000000" pitchFamily="65" charset="-122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094902" y="1623539"/>
            <a:ext cx="11208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</a:rPr>
              <a:t>添加文字</a:t>
            </a:r>
            <a:endParaRPr lang="en-US" sz="1600" dirty="0">
              <a:solidFill>
                <a:schemeClr val="bg1"/>
              </a:solidFill>
              <a:latin typeface="方正粗倩简体" panose="03000509000000000000" pitchFamily="65" charset="-122"/>
              <a:ea typeface="方正粗倩简体" panose="03000509000000000000" pitchFamily="65" charset="-122"/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2743200" y="3235265"/>
            <a:ext cx="370124" cy="367036"/>
            <a:chOff x="8469313" y="3354388"/>
            <a:chExt cx="479426" cy="477837"/>
          </a:xfrm>
          <a:solidFill>
            <a:schemeClr val="bg1"/>
          </a:solidFill>
        </p:grpSpPr>
        <p:sp>
          <p:nvSpPr>
            <p:cNvPr id="28" name="Rectangle 27"/>
            <p:cNvSpPr>
              <a:spLocks noChangeArrowheads="1"/>
            </p:cNvSpPr>
            <p:nvPr/>
          </p:nvSpPr>
          <p:spPr bwMode="auto">
            <a:xfrm>
              <a:off x="8528051" y="3441700"/>
              <a:ext cx="357188" cy="3016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9" name="Freeform 28"/>
            <p:cNvSpPr/>
            <p:nvPr/>
          </p:nvSpPr>
          <p:spPr bwMode="auto">
            <a:xfrm>
              <a:off x="8648701" y="3530600"/>
              <a:ext cx="85725" cy="90487"/>
            </a:xfrm>
            <a:custGeom>
              <a:avLst/>
              <a:gdLst>
                <a:gd name="T0" fmla="*/ 3 w 23"/>
                <a:gd name="T1" fmla="*/ 22 h 24"/>
                <a:gd name="T2" fmla="*/ 0 w 23"/>
                <a:gd name="T3" fmla="*/ 21 h 24"/>
                <a:gd name="T4" fmla="*/ 0 w 23"/>
                <a:gd name="T5" fmla="*/ 4 h 24"/>
                <a:gd name="T6" fmla="*/ 4 w 23"/>
                <a:gd name="T7" fmla="*/ 0 h 24"/>
                <a:gd name="T8" fmla="*/ 21 w 23"/>
                <a:gd name="T9" fmla="*/ 0 h 24"/>
                <a:gd name="T10" fmla="*/ 22 w 23"/>
                <a:gd name="T11" fmla="*/ 3 h 24"/>
                <a:gd name="T12" fmla="*/ 3 w 23"/>
                <a:gd name="T13" fmla="*/ 2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24">
                  <a:moveTo>
                    <a:pt x="3" y="22"/>
                  </a:moveTo>
                  <a:cubicBezTo>
                    <a:pt x="1" y="24"/>
                    <a:pt x="0" y="23"/>
                    <a:pt x="0" y="21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3" y="0"/>
                    <a:pt x="23" y="1"/>
                    <a:pt x="22" y="3"/>
                  </a:cubicBezTo>
                  <a:lnTo>
                    <a:pt x="3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30" name="Freeform 29"/>
            <p:cNvSpPr>
              <a:spLocks noEditPoints="1"/>
            </p:cNvSpPr>
            <p:nvPr/>
          </p:nvSpPr>
          <p:spPr bwMode="auto">
            <a:xfrm>
              <a:off x="8656638" y="3538538"/>
              <a:ext cx="250825" cy="252412"/>
            </a:xfrm>
            <a:custGeom>
              <a:avLst/>
              <a:gdLst>
                <a:gd name="T0" fmla="*/ 61 w 67"/>
                <a:gd name="T1" fmla="*/ 27 h 67"/>
                <a:gd name="T2" fmla="*/ 48 w 67"/>
                <a:gd name="T3" fmla="*/ 27 h 67"/>
                <a:gd name="T4" fmla="*/ 37 w 67"/>
                <a:gd name="T5" fmla="*/ 16 h 67"/>
                <a:gd name="T6" fmla="*/ 37 w 67"/>
                <a:gd name="T7" fmla="*/ 3 h 67"/>
                <a:gd name="T8" fmla="*/ 25 w 67"/>
                <a:gd name="T9" fmla="*/ 4 h 67"/>
                <a:gd name="T10" fmla="*/ 4 w 67"/>
                <a:gd name="T11" fmla="*/ 25 h 67"/>
                <a:gd name="T12" fmla="*/ 2 w 67"/>
                <a:gd name="T13" fmla="*/ 37 h 67"/>
                <a:gd name="T14" fmla="*/ 16 w 67"/>
                <a:gd name="T15" fmla="*/ 37 h 67"/>
                <a:gd name="T16" fmla="*/ 27 w 67"/>
                <a:gd name="T17" fmla="*/ 48 h 67"/>
                <a:gd name="T18" fmla="*/ 27 w 67"/>
                <a:gd name="T19" fmla="*/ 62 h 67"/>
                <a:gd name="T20" fmla="*/ 32 w 67"/>
                <a:gd name="T21" fmla="*/ 67 h 67"/>
                <a:gd name="T22" fmla="*/ 39 w 67"/>
                <a:gd name="T23" fmla="*/ 60 h 67"/>
                <a:gd name="T24" fmla="*/ 60 w 67"/>
                <a:gd name="T25" fmla="*/ 39 h 67"/>
                <a:gd name="T26" fmla="*/ 67 w 67"/>
                <a:gd name="T27" fmla="*/ 32 h 67"/>
                <a:gd name="T28" fmla="*/ 61 w 67"/>
                <a:gd name="T29" fmla="*/ 27 h 67"/>
                <a:gd name="T30" fmla="*/ 43 w 67"/>
                <a:gd name="T31" fmla="*/ 31 h 67"/>
                <a:gd name="T32" fmla="*/ 44 w 67"/>
                <a:gd name="T33" fmla="*/ 44 h 67"/>
                <a:gd name="T34" fmla="*/ 31 w 67"/>
                <a:gd name="T35" fmla="*/ 43 h 67"/>
                <a:gd name="T36" fmla="*/ 21 w 67"/>
                <a:gd name="T37" fmla="*/ 33 h 67"/>
                <a:gd name="T38" fmla="*/ 20 w 67"/>
                <a:gd name="T39" fmla="*/ 20 h 67"/>
                <a:gd name="T40" fmla="*/ 33 w 67"/>
                <a:gd name="T41" fmla="*/ 21 h 67"/>
                <a:gd name="T42" fmla="*/ 43 w 67"/>
                <a:gd name="T43" fmla="*/ 31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7" h="67">
                  <a:moveTo>
                    <a:pt x="61" y="27"/>
                  </a:moveTo>
                  <a:cubicBezTo>
                    <a:pt x="58" y="31"/>
                    <a:pt x="51" y="31"/>
                    <a:pt x="48" y="27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3" y="13"/>
                    <a:pt x="33" y="6"/>
                    <a:pt x="37" y="3"/>
                  </a:cubicBezTo>
                  <a:cubicBezTo>
                    <a:pt x="33" y="0"/>
                    <a:pt x="28" y="1"/>
                    <a:pt x="25" y="4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1" y="28"/>
                    <a:pt x="0" y="33"/>
                    <a:pt x="2" y="37"/>
                  </a:cubicBezTo>
                  <a:cubicBezTo>
                    <a:pt x="6" y="33"/>
                    <a:pt x="12" y="34"/>
                    <a:pt x="16" y="37"/>
                  </a:cubicBezTo>
                  <a:cubicBezTo>
                    <a:pt x="27" y="48"/>
                    <a:pt x="27" y="48"/>
                    <a:pt x="27" y="48"/>
                  </a:cubicBezTo>
                  <a:cubicBezTo>
                    <a:pt x="30" y="52"/>
                    <a:pt x="30" y="58"/>
                    <a:pt x="27" y="62"/>
                  </a:cubicBezTo>
                  <a:cubicBezTo>
                    <a:pt x="32" y="67"/>
                    <a:pt x="32" y="67"/>
                    <a:pt x="32" y="67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7" y="32"/>
                    <a:pt x="67" y="32"/>
                    <a:pt x="67" y="32"/>
                  </a:cubicBezTo>
                  <a:lnTo>
                    <a:pt x="61" y="27"/>
                  </a:lnTo>
                  <a:close/>
                  <a:moveTo>
                    <a:pt x="43" y="31"/>
                  </a:moveTo>
                  <a:cubicBezTo>
                    <a:pt x="47" y="35"/>
                    <a:pt x="47" y="41"/>
                    <a:pt x="44" y="44"/>
                  </a:cubicBezTo>
                  <a:cubicBezTo>
                    <a:pt x="41" y="48"/>
                    <a:pt x="35" y="47"/>
                    <a:pt x="31" y="43"/>
                  </a:cubicBezTo>
                  <a:cubicBezTo>
                    <a:pt x="21" y="33"/>
                    <a:pt x="21" y="33"/>
                    <a:pt x="21" y="33"/>
                  </a:cubicBezTo>
                  <a:cubicBezTo>
                    <a:pt x="17" y="29"/>
                    <a:pt x="16" y="23"/>
                    <a:pt x="20" y="20"/>
                  </a:cubicBezTo>
                  <a:cubicBezTo>
                    <a:pt x="23" y="17"/>
                    <a:pt x="29" y="17"/>
                    <a:pt x="33" y="21"/>
                  </a:cubicBezTo>
                  <a:lnTo>
                    <a:pt x="43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31" name="Freeform 30"/>
            <p:cNvSpPr/>
            <p:nvPr/>
          </p:nvSpPr>
          <p:spPr bwMode="auto">
            <a:xfrm>
              <a:off x="8788401" y="3673475"/>
              <a:ext cx="160338" cy="158750"/>
            </a:xfrm>
            <a:custGeom>
              <a:avLst/>
              <a:gdLst>
                <a:gd name="T0" fmla="*/ 35 w 43"/>
                <a:gd name="T1" fmla="*/ 0 h 42"/>
                <a:gd name="T2" fmla="*/ 31 w 43"/>
                <a:gd name="T3" fmla="*/ 4 h 42"/>
                <a:gd name="T4" fmla="*/ 5 w 43"/>
                <a:gd name="T5" fmla="*/ 30 h 42"/>
                <a:gd name="T6" fmla="*/ 0 w 43"/>
                <a:gd name="T7" fmla="*/ 35 h 42"/>
                <a:gd name="T8" fmla="*/ 5 w 43"/>
                <a:gd name="T9" fmla="*/ 40 h 42"/>
                <a:gd name="T10" fmla="*/ 14 w 43"/>
                <a:gd name="T11" fmla="*/ 40 h 42"/>
                <a:gd name="T12" fmla="*/ 41 w 43"/>
                <a:gd name="T13" fmla="*/ 13 h 42"/>
                <a:gd name="T14" fmla="*/ 41 w 43"/>
                <a:gd name="T15" fmla="*/ 5 h 42"/>
                <a:gd name="T16" fmla="*/ 35 w 43"/>
                <a:gd name="T1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" h="42">
                  <a:moveTo>
                    <a:pt x="35" y="0"/>
                  </a:moveTo>
                  <a:cubicBezTo>
                    <a:pt x="31" y="4"/>
                    <a:pt x="31" y="4"/>
                    <a:pt x="31" y="4"/>
                  </a:cubicBezTo>
                  <a:cubicBezTo>
                    <a:pt x="5" y="30"/>
                    <a:pt x="5" y="30"/>
                    <a:pt x="5" y="3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5" y="40"/>
                    <a:pt x="5" y="40"/>
                    <a:pt x="5" y="40"/>
                  </a:cubicBezTo>
                  <a:cubicBezTo>
                    <a:pt x="8" y="42"/>
                    <a:pt x="12" y="42"/>
                    <a:pt x="14" y="40"/>
                  </a:cubicBezTo>
                  <a:cubicBezTo>
                    <a:pt x="41" y="13"/>
                    <a:pt x="41" y="13"/>
                    <a:pt x="41" y="13"/>
                  </a:cubicBezTo>
                  <a:cubicBezTo>
                    <a:pt x="43" y="11"/>
                    <a:pt x="43" y="7"/>
                    <a:pt x="41" y="5"/>
                  </a:cubicBezTo>
                  <a:lnTo>
                    <a:pt x="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32" name="Rectangle 31"/>
            <p:cNvSpPr>
              <a:spLocks noChangeArrowheads="1"/>
            </p:cNvSpPr>
            <p:nvPr/>
          </p:nvSpPr>
          <p:spPr bwMode="auto">
            <a:xfrm>
              <a:off x="8528051" y="3502025"/>
              <a:ext cx="60325" cy="149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33" name="Freeform 32"/>
            <p:cNvSpPr>
              <a:spLocks noEditPoints="1"/>
            </p:cNvSpPr>
            <p:nvPr/>
          </p:nvSpPr>
          <p:spPr bwMode="auto">
            <a:xfrm>
              <a:off x="8469313" y="3354388"/>
              <a:ext cx="476250" cy="387350"/>
            </a:xfrm>
            <a:custGeom>
              <a:avLst/>
              <a:gdLst>
                <a:gd name="T0" fmla="*/ 120 w 127"/>
                <a:gd name="T1" fmla="*/ 0 h 103"/>
                <a:gd name="T2" fmla="*/ 7 w 127"/>
                <a:gd name="T3" fmla="*/ 0 h 103"/>
                <a:gd name="T4" fmla="*/ 0 w 127"/>
                <a:gd name="T5" fmla="*/ 6 h 103"/>
                <a:gd name="T6" fmla="*/ 0 w 127"/>
                <a:gd name="T7" fmla="*/ 96 h 103"/>
                <a:gd name="T8" fmla="*/ 7 w 127"/>
                <a:gd name="T9" fmla="*/ 103 h 103"/>
                <a:gd name="T10" fmla="*/ 64 w 127"/>
                <a:gd name="T11" fmla="*/ 103 h 103"/>
                <a:gd name="T12" fmla="*/ 64 w 127"/>
                <a:gd name="T13" fmla="*/ 102 h 103"/>
                <a:gd name="T14" fmla="*/ 56 w 127"/>
                <a:gd name="T15" fmla="*/ 95 h 103"/>
                <a:gd name="T16" fmla="*/ 8 w 127"/>
                <a:gd name="T17" fmla="*/ 95 h 103"/>
                <a:gd name="T18" fmla="*/ 8 w 127"/>
                <a:gd name="T19" fmla="*/ 15 h 103"/>
                <a:gd name="T20" fmla="*/ 119 w 127"/>
                <a:gd name="T21" fmla="*/ 15 h 103"/>
                <a:gd name="T22" fmla="*/ 119 w 127"/>
                <a:gd name="T23" fmla="*/ 73 h 103"/>
                <a:gd name="T24" fmla="*/ 120 w 127"/>
                <a:gd name="T25" fmla="*/ 74 h 103"/>
                <a:gd name="T26" fmla="*/ 120 w 127"/>
                <a:gd name="T27" fmla="*/ 74 h 103"/>
                <a:gd name="T28" fmla="*/ 126 w 127"/>
                <a:gd name="T29" fmla="*/ 79 h 103"/>
                <a:gd name="T30" fmla="*/ 127 w 127"/>
                <a:gd name="T31" fmla="*/ 80 h 103"/>
                <a:gd name="T32" fmla="*/ 127 w 127"/>
                <a:gd name="T33" fmla="*/ 6 h 103"/>
                <a:gd name="T34" fmla="*/ 120 w 127"/>
                <a:gd name="T35" fmla="*/ 0 h 103"/>
                <a:gd name="T36" fmla="*/ 15 w 127"/>
                <a:gd name="T37" fmla="*/ 10 h 103"/>
                <a:gd name="T38" fmla="*/ 8 w 127"/>
                <a:gd name="T39" fmla="*/ 10 h 103"/>
                <a:gd name="T40" fmla="*/ 8 w 127"/>
                <a:gd name="T41" fmla="*/ 5 h 103"/>
                <a:gd name="T42" fmla="*/ 15 w 127"/>
                <a:gd name="T43" fmla="*/ 5 h 103"/>
                <a:gd name="T44" fmla="*/ 15 w 127"/>
                <a:gd name="T45" fmla="*/ 10 h 103"/>
                <a:gd name="T46" fmla="*/ 119 w 127"/>
                <a:gd name="T47" fmla="*/ 10 h 103"/>
                <a:gd name="T48" fmla="*/ 88 w 127"/>
                <a:gd name="T49" fmla="*/ 10 h 103"/>
                <a:gd name="T50" fmla="*/ 88 w 127"/>
                <a:gd name="T51" fmla="*/ 5 h 103"/>
                <a:gd name="T52" fmla="*/ 119 w 127"/>
                <a:gd name="T53" fmla="*/ 5 h 103"/>
                <a:gd name="T54" fmla="*/ 119 w 127"/>
                <a:gd name="T55" fmla="*/ 1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27" h="103">
                  <a:moveTo>
                    <a:pt x="120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100"/>
                    <a:pt x="3" y="103"/>
                    <a:pt x="7" y="103"/>
                  </a:cubicBezTo>
                  <a:cubicBezTo>
                    <a:pt x="64" y="103"/>
                    <a:pt x="64" y="103"/>
                    <a:pt x="64" y="103"/>
                  </a:cubicBezTo>
                  <a:cubicBezTo>
                    <a:pt x="64" y="103"/>
                    <a:pt x="64" y="102"/>
                    <a:pt x="64" y="102"/>
                  </a:cubicBezTo>
                  <a:cubicBezTo>
                    <a:pt x="56" y="95"/>
                    <a:pt x="56" y="95"/>
                    <a:pt x="56" y="95"/>
                  </a:cubicBezTo>
                  <a:cubicBezTo>
                    <a:pt x="8" y="95"/>
                    <a:pt x="8" y="95"/>
                    <a:pt x="8" y="9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119" y="15"/>
                    <a:pt x="119" y="15"/>
                    <a:pt x="119" y="15"/>
                  </a:cubicBezTo>
                  <a:cubicBezTo>
                    <a:pt x="119" y="73"/>
                    <a:pt x="119" y="73"/>
                    <a:pt x="119" y="73"/>
                  </a:cubicBezTo>
                  <a:cubicBezTo>
                    <a:pt x="120" y="74"/>
                    <a:pt x="120" y="74"/>
                    <a:pt x="120" y="74"/>
                  </a:cubicBezTo>
                  <a:cubicBezTo>
                    <a:pt x="120" y="74"/>
                    <a:pt x="120" y="74"/>
                    <a:pt x="120" y="74"/>
                  </a:cubicBezTo>
                  <a:cubicBezTo>
                    <a:pt x="126" y="79"/>
                    <a:pt x="126" y="79"/>
                    <a:pt x="126" y="79"/>
                  </a:cubicBezTo>
                  <a:cubicBezTo>
                    <a:pt x="127" y="80"/>
                    <a:pt x="127" y="80"/>
                    <a:pt x="127" y="80"/>
                  </a:cubicBezTo>
                  <a:cubicBezTo>
                    <a:pt x="127" y="6"/>
                    <a:pt x="127" y="6"/>
                    <a:pt x="127" y="6"/>
                  </a:cubicBezTo>
                  <a:cubicBezTo>
                    <a:pt x="127" y="3"/>
                    <a:pt x="124" y="0"/>
                    <a:pt x="120" y="0"/>
                  </a:cubicBezTo>
                  <a:close/>
                  <a:moveTo>
                    <a:pt x="15" y="10"/>
                  </a:moveTo>
                  <a:cubicBezTo>
                    <a:pt x="8" y="10"/>
                    <a:pt x="8" y="10"/>
                    <a:pt x="8" y="10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15" y="5"/>
                    <a:pt x="15" y="5"/>
                    <a:pt x="15" y="5"/>
                  </a:cubicBezTo>
                  <a:lnTo>
                    <a:pt x="15" y="10"/>
                  </a:lnTo>
                  <a:close/>
                  <a:moveTo>
                    <a:pt x="119" y="10"/>
                  </a:moveTo>
                  <a:cubicBezTo>
                    <a:pt x="88" y="10"/>
                    <a:pt x="88" y="10"/>
                    <a:pt x="88" y="10"/>
                  </a:cubicBezTo>
                  <a:cubicBezTo>
                    <a:pt x="88" y="5"/>
                    <a:pt x="88" y="5"/>
                    <a:pt x="88" y="5"/>
                  </a:cubicBezTo>
                  <a:cubicBezTo>
                    <a:pt x="119" y="5"/>
                    <a:pt x="119" y="5"/>
                    <a:pt x="119" y="5"/>
                  </a:cubicBezTo>
                  <a:lnTo>
                    <a:pt x="119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3163106" y="3206643"/>
            <a:ext cx="11208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</a:rPr>
              <a:t>添加文字</a:t>
            </a:r>
            <a:endParaRPr lang="en-US" sz="1600" dirty="0">
              <a:solidFill>
                <a:schemeClr val="bg1"/>
              </a:solidFill>
              <a:latin typeface="方正粗倩简体" panose="03000509000000000000" pitchFamily="65" charset="-122"/>
              <a:ea typeface="方正粗倩简体" panose="03000509000000000000" pitchFamily="65" charset="-122"/>
            </a:endParaRPr>
          </a:p>
        </p:txBody>
      </p:sp>
      <p:grpSp>
        <p:nvGrpSpPr>
          <p:cNvPr id="35" name="Group 34"/>
          <p:cNvGrpSpPr/>
          <p:nvPr/>
        </p:nvGrpSpPr>
        <p:grpSpPr>
          <a:xfrm>
            <a:off x="5202282" y="2663767"/>
            <a:ext cx="360318" cy="356055"/>
            <a:chOff x="8334375" y="4232275"/>
            <a:chExt cx="466725" cy="463550"/>
          </a:xfrm>
          <a:solidFill>
            <a:schemeClr val="bg1"/>
          </a:solidFill>
        </p:grpSpPr>
        <p:sp>
          <p:nvSpPr>
            <p:cNvPr id="36" name="Freeform 35"/>
            <p:cNvSpPr/>
            <p:nvPr/>
          </p:nvSpPr>
          <p:spPr bwMode="auto">
            <a:xfrm>
              <a:off x="8421688" y="4494213"/>
              <a:ext cx="292100" cy="33338"/>
            </a:xfrm>
            <a:custGeom>
              <a:avLst/>
              <a:gdLst>
                <a:gd name="T0" fmla="*/ 65 w 78"/>
                <a:gd name="T1" fmla="*/ 0 h 9"/>
                <a:gd name="T2" fmla="*/ 12 w 78"/>
                <a:gd name="T3" fmla="*/ 0 h 9"/>
                <a:gd name="T4" fmla="*/ 0 w 78"/>
                <a:gd name="T5" fmla="*/ 9 h 9"/>
                <a:gd name="T6" fmla="*/ 78 w 78"/>
                <a:gd name="T7" fmla="*/ 9 h 9"/>
                <a:gd name="T8" fmla="*/ 65 w 78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" h="9">
                  <a:moveTo>
                    <a:pt x="65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6" y="0"/>
                    <a:pt x="1" y="4"/>
                    <a:pt x="0" y="9"/>
                  </a:cubicBezTo>
                  <a:cubicBezTo>
                    <a:pt x="78" y="9"/>
                    <a:pt x="78" y="9"/>
                    <a:pt x="78" y="9"/>
                  </a:cubicBezTo>
                  <a:cubicBezTo>
                    <a:pt x="76" y="4"/>
                    <a:pt x="71" y="0"/>
                    <a:pt x="6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37" name="Freeform 36"/>
            <p:cNvSpPr>
              <a:spLocks noEditPoints="1"/>
            </p:cNvSpPr>
            <p:nvPr/>
          </p:nvSpPr>
          <p:spPr bwMode="auto">
            <a:xfrm>
              <a:off x="8416925" y="4565650"/>
              <a:ext cx="296863" cy="130175"/>
            </a:xfrm>
            <a:custGeom>
              <a:avLst/>
              <a:gdLst>
                <a:gd name="T0" fmla="*/ 0 w 79"/>
                <a:gd name="T1" fmla="*/ 0 h 35"/>
                <a:gd name="T2" fmla="*/ 0 w 79"/>
                <a:gd name="T3" fmla="*/ 22 h 35"/>
                <a:gd name="T4" fmla="*/ 13 w 79"/>
                <a:gd name="T5" fmla="*/ 35 h 35"/>
                <a:gd name="T6" fmla="*/ 66 w 79"/>
                <a:gd name="T7" fmla="*/ 35 h 35"/>
                <a:gd name="T8" fmla="*/ 79 w 79"/>
                <a:gd name="T9" fmla="*/ 22 h 35"/>
                <a:gd name="T10" fmla="*/ 79 w 79"/>
                <a:gd name="T11" fmla="*/ 0 h 35"/>
                <a:gd name="T12" fmla="*/ 0 w 79"/>
                <a:gd name="T13" fmla="*/ 0 h 35"/>
                <a:gd name="T14" fmla="*/ 22 w 79"/>
                <a:gd name="T15" fmla="*/ 25 h 35"/>
                <a:gd name="T16" fmla="*/ 13 w 79"/>
                <a:gd name="T17" fmla="*/ 25 h 35"/>
                <a:gd name="T18" fmla="*/ 10 w 79"/>
                <a:gd name="T19" fmla="*/ 22 h 35"/>
                <a:gd name="T20" fmla="*/ 13 w 79"/>
                <a:gd name="T21" fmla="*/ 20 h 35"/>
                <a:gd name="T22" fmla="*/ 22 w 79"/>
                <a:gd name="T23" fmla="*/ 20 h 35"/>
                <a:gd name="T24" fmla="*/ 25 w 79"/>
                <a:gd name="T25" fmla="*/ 22 h 35"/>
                <a:gd name="T26" fmla="*/ 22 w 79"/>
                <a:gd name="T27" fmla="*/ 25 h 35"/>
                <a:gd name="T28" fmla="*/ 42 w 79"/>
                <a:gd name="T29" fmla="*/ 15 h 35"/>
                <a:gd name="T30" fmla="*/ 13 w 79"/>
                <a:gd name="T31" fmla="*/ 15 h 35"/>
                <a:gd name="T32" fmla="*/ 10 w 79"/>
                <a:gd name="T33" fmla="*/ 13 h 35"/>
                <a:gd name="T34" fmla="*/ 13 w 79"/>
                <a:gd name="T35" fmla="*/ 10 h 35"/>
                <a:gd name="T36" fmla="*/ 42 w 79"/>
                <a:gd name="T37" fmla="*/ 10 h 35"/>
                <a:gd name="T38" fmla="*/ 45 w 79"/>
                <a:gd name="T39" fmla="*/ 13 h 35"/>
                <a:gd name="T40" fmla="*/ 42 w 79"/>
                <a:gd name="T41" fmla="*/ 1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9" h="35">
                  <a:moveTo>
                    <a:pt x="0" y="0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9"/>
                    <a:pt x="6" y="35"/>
                    <a:pt x="13" y="35"/>
                  </a:cubicBezTo>
                  <a:cubicBezTo>
                    <a:pt x="66" y="35"/>
                    <a:pt x="66" y="35"/>
                    <a:pt x="66" y="35"/>
                  </a:cubicBezTo>
                  <a:cubicBezTo>
                    <a:pt x="73" y="35"/>
                    <a:pt x="79" y="29"/>
                    <a:pt x="79" y="22"/>
                  </a:cubicBezTo>
                  <a:cubicBezTo>
                    <a:pt x="79" y="0"/>
                    <a:pt x="79" y="0"/>
                    <a:pt x="79" y="0"/>
                  </a:cubicBezTo>
                  <a:lnTo>
                    <a:pt x="0" y="0"/>
                  </a:lnTo>
                  <a:close/>
                  <a:moveTo>
                    <a:pt x="22" y="25"/>
                  </a:moveTo>
                  <a:cubicBezTo>
                    <a:pt x="13" y="25"/>
                    <a:pt x="13" y="25"/>
                    <a:pt x="13" y="25"/>
                  </a:cubicBezTo>
                  <a:cubicBezTo>
                    <a:pt x="11" y="25"/>
                    <a:pt x="10" y="24"/>
                    <a:pt x="10" y="22"/>
                  </a:cubicBezTo>
                  <a:cubicBezTo>
                    <a:pt x="10" y="21"/>
                    <a:pt x="11" y="20"/>
                    <a:pt x="13" y="20"/>
                  </a:cubicBezTo>
                  <a:cubicBezTo>
                    <a:pt x="22" y="20"/>
                    <a:pt x="22" y="20"/>
                    <a:pt x="22" y="20"/>
                  </a:cubicBezTo>
                  <a:cubicBezTo>
                    <a:pt x="24" y="20"/>
                    <a:pt x="25" y="21"/>
                    <a:pt x="25" y="22"/>
                  </a:cubicBezTo>
                  <a:cubicBezTo>
                    <a:pt x="25" y="24"/>
                    <a:pt x="24" y="25"/>
                    <a:pt x="22" y="25"/>
                  </a:cubicBezTo>
                  <a:close/>
                  <a:moveTo>
                    <a:pt x="42" y="15"/>
                  </a:moveTo>
                  <a:cubicBezTo>
                    <a:pt x="13" y="15"/>
                    <a:pt x="13" y="15"/>
                    <a:pt x="13" y="15"/>
                  </a:cubicBezTo>
                  <a:cubicBezTo>
                    <a:pt x="11" y="15"/>
                    <a:pt x="10" y="14"/>
                    <a:pt x="10" y="13"/>
                  </a:cubicBezTo>
                  <a:cubicBezTo>
                    <a:pt x="10" y="11"/>
                    <a:pt x="11" y="10"/>
                    <a:pt x="13" y="10"/>
                  </a:cubicBezTo>
                  <a:cubicBezTo>
                    <a:pt x="42" y="10"/>
                    <a:pt x="42" y="10"/>
                    <a:pt x="42" y="10"/>
                  </a:cubicBezTo>
                  <a:cubicBezTo>
                    <a:pt x="43" y="10"/>
                    <a:pt x="45" y="11"/>
                    <a:pt x="45" y="13"/>
                  </a:cubicBezTo>
                  <a:cubicBezTo>
                    <a:pt x="45" y="14"/>
                    <a:pt x="43" y="15"/>
                    <a:pt x="42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38" name="Freeform 37"/>
            <p:cNvSpPr>
              <a:spLocks noEditPoints="1"/>
            </p:cNvSpPr>
            <p:nvPr/>
          </p:nvSpPr>
          <p:spPr bwMode="auto">
            <a:xfrm>
              <a:off x="8334375" y="4232275"/>
              <a:ext cx="466725" cy="377825"/>
            </a:xfrm>
            <a:custGeom>
              <a:avLst/>
              <a:gdLst>
                <a:gd name="T0" fmla="*/ 117 w 124"/>
                <a:gd name="T1" fmla="*/ 0 h 101"/>
                <a:gd name="T2" fmla="*/ 7 w 124"/>
                <a:gd name="T3" fmla="*/ 0 h 101"/>
                <a:gd name="T4" fmla="*/ 0 w 124"/>
                <a:gd name="T5" fmla="*/ 7 h 101"/>
                <a:gd name="T6" fmla="*/ 0 w 124"/>
                <a:gd name="T7" fmla="*/ 94 h 101"/>
                <a:gd name="T8" fmla="*/ 7 w 124"/>
                <a:gd name="T9" fmla="*/ 101 h 101"/>
                <a:gd name="T10" fmla="*/ 15 w 124"/>
                <a:gd name="T11" fmla="*/ 101 h 101"/>
                <a:gd name="T12" fmla="*/ 15 w 124"/>
                <a:gd name="T13" fmla="*/ 93 h 101"/>
                <a:gd name="T14" fmla="*/ 7 w 124"/>
                <a:gd name="T15" fmla="*/ 93 h 101"/>
                <a:gd name="T16" fmla="*/ 7 w 124"/>
                <a:gd name="T17" fmla="*/ 15 h 101"/>
                <a:gd name="T18" fmla="*/ 116 w 124"/>
                <a:gd name="T19" fmla="*/ 15 h 101"/>
                <a:gd name="T20" fmla="*/ 116 w 124"/>
                <a:gd name="T21" fmla="*/ 93 h 101"/>
                <a:gd name="T22" fmla="*/ 108 w 124"/>
                <a:gd name="T23" fmla="*/ 93 h 101"/>
                <a:gd name="T24" fmla="*/ 108 w 124"/>
                <a:gd name="T25" fmla="*/ 101 h 101"/>
                <a:gd name="T26" fmla="*/ 117 w 124"/>
                <a:gd name="T27" fmla="*/ 101 h 101"/>
                <a:gd name="T28" fmla="*/ 124 w 124"/>
                <a:gd name="T29" fmla="*/ 94 h 101"/>
                <a:gd name="T30" fmla="*/ 124 w 124"/>
                <a:gd name="T31" fmla="*/ 7 h 101"/>
                <a:gd name="T32" fmla="*/ 117 w 124"/>
                <a:gd name="T33" fmla="*/ 0 h 101"/>
                <a:gd name="T34" fmla="*/ 14 w 124"/>
                <a:gd name="T35" fmla="*/ 11 h 101"/>
                <a:gd name="T36" fmla="*/ 7 w 124"/>
                <a:gd name="T37" fmla="*/ 11 h 101"/>
                <a:gd name="T38" fmla="*/ 7 w 124"/>
                <a:gd name="T39" fmla="*/ 5 h 101"/>
                <a:gd name="T40" fmla="*/ 14 w 124"/>
                <a:gd name="T41" fmla="*/ 5 h 101"/>
                <a:gd name="T42" fmla="*/ 14 w 124"/>
                <a:gd name="T43" fmla="*/ 11 h 101"/>
                <a:gd name="T44" fmla="*/ 116 w 124"/>
                <a:gd name="T45" fmla="*/ 11 h 101"/>
                <a:gd name="T46" fmla="*/ 85 w 124"/>
                <a:gd name="T47" fmla="*/ 11 h 101"/>
                <a:gd name="T48" fmla="*/ 85 w 124"/>
                <a:gd name="T49" fmla="*/ 5 h 101"/>
                <a:gd name="T50" fmla="*/ 116 w 124"/>
                <a:gd name="T51" fmla="*/ 5 h 101"/>
                <a:gd name="T52" fmla="*/ 116 w 124"/>
                <a:gd name="T53" fmla="*/ 11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24" h="101">
                  <a:moveTo>
                    <a:pt x="117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8"/>
                    <a:pt x="3" y="101"/>
                    <a:pt x="7" y="101"/>
                  </a:cubicBezTo>
                  <a:cubicBezTo>
                    <a:pt x="15" y="101"/>
                    <a:pt x="15" y="101"/>
                    <a:pt x="15" y="101"/>
                  </a:cubicBezTo>
                  <a:cubicBezTo>
                    <a:pt x="15" y="93"/>
                    <a:pt x="15" y="93"/>
                    <a:pt x="15" y="93"/>
                  </a:cubicBezTo>
                  <a:cubicBezTo>
                    <a:pt x="7" y="93"/>
                    <a:pt x="7" y="93"/>
                    <a:pt x="7" y="93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116" y="15"/>
                    <a:pt x="116" y="15"/>
                    <a:pt x="116" y="15"/>
                  </a:cubicBezTo>
                  <a:cubicBezTo>
                    <a:pt x="116" y="93"/>
                    <a:pt x="116" y="93"/>
                    <a:pt x="116" y="93"/>
                  </a:cubicBezTo>
                  <a:cubicBezTo>
                    <a:pt x="108" y="93"/>
                    <a:pt x="108" y="93"/>
                    <a:pt x="108" y="93"/>
                  </a:cubicBezTo>
                  <a:cubicBezTo>
                    <a:pt x="108" y="101"/>
                    <a:pt x="108" y="101"/>
                    <a:pt x="108" y="101"/>
                  </a:cubicBezTo>
                  <a:cubicBezTo>
                    <a:pt x="117" y="101"/>
                    <a:pt x="117" y="101"/>
                    <a:pt x="117" y="101"/>
                  </a:cubicBezTo>
                  <a:cubicBezTo>
                    <a:pt x="121" y="101"/>
                    <a:pt x="124" y="98"/>
                    <a:pt x="124" y="94"/>
                  </a:cubicBezTo>
                  <a:cubicBezTo>
                    <a:pt x="124" y="7"/>
                    <a:pt x="124" y="7"/>
                    <a:pt x="124" y="7"/>
                  </a:cubicBezTo>
                  <a:cubicBezTo>
                    <a:pt x="124" y="3"/>
                    <a:pt x="121" y="0"/>
                    <a:pt x="117" y="0"/>
                  </a:cubicBezTo>
                  <a:close/>
                  <a:moveTo>
                    <a:pt x="14" y="11"/>
                  </a:moveTo>
                  <a:cubicBezTo>
                    <a:pt x="7" y="11"/>
                    <a:pt x="7" y="11"/>
                    <a:pt x="7" y="11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14" y="5"/>
                    <a:pt x="14" y="5"/>
                    <a:pt x="14" y="5"/>
                  </a:cubicBezTo>
                  <a:lnTo>
                    <a:pt x="14" y="11"/>
                  </a:lnTo>
                  <a:close/>
                  <a:moveTo>
                    <a:pt x="116" y="11"/>
                  </a:moveTo>
                  <a:cubicBezTo>
                    <a:pt x="85" y="11"/>
                    <a:pt x="85" y="11"/>
                    <a:pt x="85" y="11"/>
                  </a:cubicBezTo>
                  <a:cubicBezTo>
                    <a:pt x="85" y="5"/>
                    <a:pt x="85" y="5"/>
                    <a:pt x="85" y="5"/>
                  </a:cubicBezTo>
                  <a:cubicBezTo>
                    <a:pt x="116" y="5"/>
                    <a:pt x="116" y="5"/>
                    <a:pt x="116" y="5"/>
                  </a:cubicBezTo>
                  <a:lnTo>
                    <a:pt x="116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39" name="Freeform 38"/>
            <p:cNvSpPr/>
            <p:nvPr/>
          </p:nvSpPr>
          <p:spPr bwMode="auto">
            <a:xfrm>
              <a:off x="8443913" y="4318000"/>
              <a:ext cx="82550" cy="146050"/>
            </a:xfrm>
            <a:custGeom>
              <a:avLst/>
              <a:gdLst>
                <a:gd name="T0" fmla="*/ 0 w 22"/>
                <a:gd name="T1" fmla="*/ 13 h 39"/>
                <a:gd name="T2" fmla="*/ 9 w 22"/>
                <a:gd name="T3" fmla="*/ 22 h 39"/>
                <a:gd name="T4" fmla="*/ 15 w 22"/>
                <a:gd name="T5" fmla="*/ 27 h 39"/>
                <a:gd name="T6" fmla="*/ 10 w 22"/>
                <a:gd name="T7" fmla="*/ 30 h 39"/>
                <a:gd name="T8" fmla="*/ 2 w 22"/>
                <a:gd name="T9" fmla="*/ 28 h 39"/>
                <a:gd name="T10" fmla="*/ 0 w 22"/>
                <a:gd name="T11" fmla="*/ 33 h 39"/>
                <a:gd name="T12" fmla="*/ 9 w 22"/>
                <a:gd name="T13" fmla="*/ 36 h 39"/>
                <a:gd name="T14" fmla="*/ 9 w 22"/>
                <a:gd name="T15" fmla="*/ 36 h 39"/>
                <a:gd name="T16" fmla="*/ 9 w 22"/>
                <a:gd name="T17" fmla="*/ 36 h 39"/>
                <a:gd name="T18" fmla="*/ 9 w 22"/>
                <a:gd name="T19" fmla="*/ 37 h 39"/>
                <a:gd name="T20" fmla="*/ 11 w 22"/>
                <a:gd name="T21" fmla="*/ 39 h 39"/>
                <a:gd name="T22" fmla="*/ 14 w 22"/>
                <a:gd name="T23" fmla="*/ 37 h 39"/>
                <a:gd name="T24" fmla="*/ 14 w 22"/>
                <a:gd name="T25" fmla="*/ 36 h 39"/>
                <a:gd name="T26" fmla="*/ 14 w 22"/>
                <a:gd name="T27" fmla="*/ 36 h 39"/>
                <a:gd name="T28" fmla="*/ 14 w 22"/>
                <a:gd name="T29" fmla="*/ 35 h 39"/>
                <a:gd name="T30" fmla="*/ 22 w 22"/>
                <a:gd name="T31" fmla="*/ 26 h 39"/>
                <a:gd name="T32" fmla="*/ 14 w 22"/>
                <a:gd name="T33" fmla="*/ 16 h 39"/>
                <a:gd name="T34" fmla="*/ 8 w 22"/>
                <a:gd name="T35" fmla="*/ 12 h 39"/>
                <a:gd name="T36" fmla="*/ 12 w 22"/>
                <a:gd name="T37" fmla="*/ 9 h 39"/>
                <a:gd name="T38" fmla="*/ 20 w 22"/>
                <a:gd name="T39" fmla="*/ 11 h 39"/>
                <a:gd name="T40" fmla="*/ 21 w 22"/>
                <a:gd name="T41" fmla="*/ 5 h 39"/>
                <a:gd name="T42" fmla="*/ 14 w 22"/>
                <a:gd name="T43" fmla="*/ 4 h 39"/>
                <a:gd name="T44" fmla="*/ 14 w 22"/>
                <a:gd name="T45" fmla="*/ 3 h 39"/>
                <a:gd name="T46" fmla="*/ 14 w 22"/>
                <a:gd name="T47" fmla="*/ 3 h 39"/>
                <a:gd name="T48" fmla="*/ 14 w 22"/>
                <a:gd name="T49" fmla="*/ 3 h 39"/>
                <a:gd name="T50" fmla="*/ 11 w 22"/>
                <a:gd name="T51" fmla="*/ 0 h 39"/>
                <a:gd name="T52" fmla="*/ 9 w 22"/>
                <a:gd name="T53" fmla="*/ 3 h 39"/>
                <a:gd name="T54" fmla="*/ 9 w 22"/>
                <a:gd name="T55" fmla="*/ 3 h 39"/>
                <a:gd name="T56" fmla="*/ 9 w 22"/>
                <a:gd name="T57" fmla="*/ 4 h 39"/>
                <a:gd name="T58" fmla="*/ 9 w 22"/>
                <a:gd name="T59" fmla="*/ 4 h 39"/>
                <a:gd name="T60" fmla="*/ 0 w 22"/>
                <a:gd name="T61" fmla="*/ 13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2" h="39">
                  <a:moveTo>
                    <a:pt x="0" y="13"/>
                  </a:moveTo>
                  <a:cubicBezTo>
                    <a:pt x="0" y="18"/>
                    <a:pt x="4" y="20"/>
                    <a:pt x="9" y="22"/>
                  </a:cubicBezTo>
                  <a:cubicBezTo>
                    <a:pt x="13" y="23"/>
                    <a:pt x="15" y="25"/>
                    <a:pt x="15" y="27"/>
                  </a:cubicBezTo>
                  <a:cubicBezTo>
                    <a:pt x="15" y="29"/>
                    <a:pt x="13" y="30"/>
                    <a:pt x="10" y="30"/>
                  </a:cubicBezTo>
                  <a:cubicBezTo>
                    <a:pt x="7" y="30"/>
                    <a:pt x="4" y="29"/>
                    <a:pt x="2" y="28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2" y="34"/>
                    <a:pt x="5" y="35"/>
                    <a:pt x="9" y="36"/>
                  </a:cubicBezTo>
                  <a:cubicBezTo>
                    <a:pt x="9" y="36"/>
                    <a:pt x="9" y="36"/>
                    <a:pt x="9" y="36"/>
                  </a:cubicBezTo>
                  <a:cubicBezTo>
                    <a:pt x="9" y="36"/>
                    <a:pt x="9" y="36"/>
                    <a:pt x="9" y="36"/>
                  </a:cubicBezTo>
                  <a:cubicBezTo>
                    <a:pt x="9" y="37"/>
                    <a:pt x="9" y="37"/>
                    <a:pt x="9" y="37"/>
                  </a:cubicBezTo>
                  <a:cubicBezTo>
                    <a:pt x="9" y="38"/>
                    <a:pt x="10" y="39"/>
                    <a:pt x="11" y="39"/>
                  </a:cubicBezTo>
                  <a:cubicBezTo>
                    <a:pt x="12" y="39"/>
                    <a:pt x="14" y="38"/>
                    <a:pt x="14" y="37"/>
                  </a:cubicBezTo>
                  <a:cubicBezTo>
                    <a:pt x="14" y="36"/>
                    <a:pt x="14" y="36"/>
                    <a:pt x="14" y="36"/>
                  </a:cubicBezTo>
                  <a:cubicBezTo>
                    <a:pt x="14" y="36"/>
                    <a:pt x="14" y="36"/>
                    <a:pt x="14" y="36"/>
                  </a:cubicBezTo>
                  <a:cubicBezTo>
                    <a:pt x="14" y="35"/>
                    <a:pt x="14" y="35"/>
                    <a:pt x="14" y="35"/>
                  </a:cubicBezTo>
                  <a:cubicBezTo>
                    <a:pt x="19" y="34"/>
                    <a:pt x="22" y="30"/>
                    <a:pt x="22" y="26"/>
                  </a:cubicBezTo>
                  <a:cubicBezTo>
                    <a:pt x="22" y="21"/>
                    <a:pt x="20" y="19"/>
                    <a:pt x="14" y="16"/>
                  </a:cubicBezTo>
                  <a:cubicBezTo>
                    <a:pt x="10" y="15"/>
                    <a:pt x="8" y="14"/>
                    <a:pt x="8" y="12"/>
                  </a:cubicBezTo>
                  <a:cubicBezTo>
                    <a:pt x="8" y="11"/>
                    <a:pt x="9" y="9"/>
                    <a:pt x="12" y="9"/>
                  </a:cubicBezTo>
                  <a:cubicBezTo>
                    <a:pt x="16" y="9"/>
                    <a:pt x="18" y="11"/>
                    <a:pt x="20" y="11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19" y="5"/>
                    <a:pt x="17" y="4"/>
                    <a:pt x="14" y="4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4" y="1"/>
                    <a:pt x="13" y="0"/>
                    <a:pt x="11" y="0"/>
                  </a:cubicBezTo>
                  <a:cubicBezTo>
                    <a:pt x="10" y="0"/>
                    <a:pt x="9" y="1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4" y="5"/>
                    <a:pt x="0" y="9"/>
                    <a:pt x="0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40" name="Freeform 39"/>
            <p:cNvSpPr/>
            <p:nvPr/>
          </p:nvSpPr>
          <p:spPr bwMode="auto">
            <a:xfrm>
              <a:off x="8575675" y="4321175"/>
              <a:ext cx="146050" cy="142875"/>
            </a:xfrm>
            <a:custGeom>
              <a:avLst/>
              <a:gdLst>
                <a:gd name="T0" fmla="*/ 33 w 39"/>
                <a:gd name="T1" fmla="*/ 7 h 38"/>
                <a:gd name="T2" fmla="*/ 3 w 39"/>
                <a:gd name="T3" fmla="*/ 0 h 38"/>
                <a:gd name="T4" fmla="*/ 0 w 39"/>
                <a:gd name="T5" fmla="*/ 2 h 38"/>
                <a:gd name="T6" fmla="*/ 7 w 39"/>
                <a:gd name="T7" fmla="*/ 33 h 38"/>
                <a:gd name="T8" fmla="*/ 11 w 39"/>
                <a:gd name="T9" fmla="*/ 34 h 38"/>
                <a:gd name="T10" fmla="*/ 17 w 39"/>
                <a:gd name="T11" fmla="*/ 28 h 38"/>
                <a:gd name="T12" fmla="*/ 28 w 39"/>
                <a:gd name="T13" fmla="*/ 38 h 38"/>
                <a:gd name="T14" fmla="*/ 39 w 39"/>
                <a:gd name="T15" fmla="*/ 28 h 38"/>
                <a:gd name="T16" fmla="*/ 28 w 39"/>
                <a:gd name="T17" fmla="*/ 17 h 38"/>
                <a:gd name="T18" fmla="*/ 34 w 39"/>
                <a:gd name="T19" fmla="*/ 11 h 38"/>
                <a:gd name="T20" fmla="*/ 33 w 39"/>
                <a:gd name="T21" fmla="*/ 7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9" h="38">
                  <a:moveTo>
                    <a:pt x="33" y="7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7" y="33"/>
                    <a:pt x="7" y="33"/>
                    <a:pt x="7" y="33"/>
                  </a:cubicBezTo>
                  <a:cubicBezTo>
                    <a:pt x="7" y="35"/>
                    <a:pt x="9" y="36"/>
                    <a:pt x="11" y="34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28" y="38"/>
                    <a:pt x="28" y="38"/>
                    <a:pt x="28" y="38"/>
                  </a:cubicBezTo>
                  <a:cubicBezTo>
                    <a:pt x="39" y="28"/>
                    <a:pt x="39" y="28"/>
                    <a:pt x="39" y="28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34" y="11"/>
                    <a:pt x="34" y="11"/>
                    <a:pt x="34" y="11"/>
                  </a:cubicBezTo>
                  <a:cubicBezTo>
                    <a:pt x="36" y="9"/>
                    <a:pt x="35" y="7"/>
                    <a:pt x="33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  <p:sp>
        <p:nvSpPr>
          <p:cNvPr id="41" name="TextBox 40"/>
          <p:cNvSpPr txBox="1"/>
          <p:nvPr/>
        </p:nvSpPr>
        <p:spPr>
          <a:xfrm>
            <a:off x="5598609" y="2659055"/>
            <a:ext cx="11208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</a:rPr>
              <a:t>添加文字</a:t>
            </a:r>
            <a:endParaRPr lang="en-US" sz="1600" dirty="0">
              <a:solidFill>
                <a:schemeClr val="bg1"/>
              </a:solidFill>
              <a:latin typeface="方正粗倩简体" panose="03000509000000000000" pitchFamily="65" charset="-122"/>
              <a:ea typeface="方正粗倩简体" panose="03000509000000000000" pitchFamily="65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59531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prism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250"/>
                            </p:stCondLst>
                            <p:childTnLst>
                              <p:par>
                                <p:cTn id="5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2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2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500"/>
                            </p:stCondLst>
                            <p:childTnLst>
                              <p:par>
                                <p:cTn id="5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750"/>
                            </p:stCondLst>
                            <p:childTnLst>
                              <p:par>
                                <p:cTn id="6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000"/>
                            </p:stCondLst>
                            <p:childTnLst>
                              <p:par>
                                <p:cTn id="6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6500"/>
                            </p:stCondLst>
                            <p:childTnLst>
                              <p:par>
                                <p:cTn id="6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7000"/>
                            </p:stCondLst>
                            <p:childTnLst>
                              <p:par>
                                <p:cTn id="7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7500"/>
                            </p:stCondLst>
                            <p:childTnLst>
                              <p:par>
                                <p:cTn id="7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8000"/>
                            </p:stCondLst>
                            <p:childTnLst>
                              <p:par>
                                <p:cTn id="8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8500"/>
                            </p:stCondLst>
                            <p:childTnLst>
                              <p:par>
                                <p:cTn id="8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9000"/>
                            </p:stCondLst>
                            <p:childTnLst>
                              <p:par>
                                <p:cTn id="8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9500"/>
                            </p:stCondLst>
                            <p:childTnLst>
                              <p:par>
                                <p:cTn id="9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 animBg="1"/>
      <p:bldP spid="14" grpId="0" animBg="1"/>
      <p:bldP spid="15" grpId="0" animBg="1"/>
      <p:bldP spid="16" grpId="0" animBg="1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/>
      <p:bldP spid="34" grpId="0"/>
      <p:bldP spid="4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244078" y="638307"/>
            <a:ext cx="8655844" cy="2"/>
            <a:chOff x="257175" y="594765"/>
            <a:chExt cx="8655844" cy="2"/>
          </a:xfrm>
        </p:grpSpPr>
        <p:sp>
          <p:nvSpPr>
            <p:cNvPr id="5" name="直接连接符 8"/>
            <p:cNvSpPr>
              <a:spLocks noChangeShapeType="1"/>
            </p:cNvSpPr>
            <p:nvPr/>
          </p:nvSpPr>
          <p:spPr bwMode="auto">
            <a:xfrm>
              <a:off x="5292080" y="594765"/>
              <a:ext cx="3620939" cy="1"/>
            </a:xfrm>
            <a:prstGeom prst="line">
              <a:avLst/>
            </a:prstGeom>
            <a:noFill/>
            <a:ln w="6350">
              <a:solidFill>
                <a:schemeClr val="tx1">
                  <a:lumMod val="75000"/>
                  <a:lumOff val="25000"/>
                </a:schemeClr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68580" tIns="34290" rIns="68580" bIns="34290"/>
            <a:lstStyle/>
            <a:p>
              <a:endParaRPr lang="zh-CN" altLang="en-US"/>
            </a:p>
          </p:txBody>
        </p:sp>
        <p:sp>
          <p:nvSpPr>
            <p:cNvPr id="6" name="直接连接符 5"/>
            <p:cNvSpPr>
              <a:spLocks noChangeShapeType="1"/>
            </p:cNvSpPr>
            <p:nvPr/>
          </p:nvSpPr>
          <p:spPr bwMode="auto">
            <a:xfrm flipV="1">
              <a:off x="257175" y="594767"/>
              <a:ext cx="3509963" cy="0"/>
            </a:xfrm>
            <a:prstGeom prst="line">
              <a:avLst/>
            </a:prstGeom>
            <a:noFill/>
            <a:ln w="6350">
              <a:solidFill>
                <a:schemeClr val="tx1">
                  <a:lumMod val="75000"/>
                  <a:lumOff val="25000"/>
                </a:schemeClr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68580" tIns="34290" rIns="68580" bIns="34290"/>
            <a:lstStyle/>
            <a:p>
              <a:endParaRPr lang="zh-CN" altLang="en-US"/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4021336" y="521628"/>
            <a:ext cx="1101328" cy="230981"/>
            <a:chOff x="4025504" y="478086"/>
            <a:chExt cx="1101328" cy="230981"/>
          </a:xfrm>
        </p:grpSpPr>
        <p:sp>
          <p:nvSpPr>
            <p:cNvPr id="8" name="椭圆 13"/>
            <p:cNvSpPr>
              <a:spLocks noChangeArrowheads="1"/>
            </p:cNvSpPr>
            <p:nvPr/>
          </p:nvSpPr>
          <p:spPr bwMode="auto">
            <a:xfrm>
              <a:off x="4025504" y="478086"/>
              <a:ext cx="230094" cy="230981"/>
            </a:xfrm>
            <a:prstGeom prst="ellipse">
              <a:avLst/>
            </a:prstGeom>
            <a:solidFill>
              <a:srgbClr val="203A71"/>
            </a:solidFill>
            <a:ln w="9525">
              <a:solidFill>
                <a:srgbClr val="2F2637">
                  <a:alpha val="50195"/>
                </a:srgbClr>
              </a:solidFill>
              <a:miter lim="800000"/>
            </a:ln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chemeClr val="bg1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9" name="椭圆 15"/>
            <p:cNvSpPr>
              <a:spLocks noChangeArrowheads="1"/>
            </p:cNvSpPr>
            <p:nvPr/>
          </p:nvSpPr>
          <p:spPr bwMode="auto">
            <a:xfrm>
              <a:off x="4315915" y="478086"/>
              <a:ext cx="230094" cy="230981"/>
            </a:xfrm>
            <a:prstGeom prst="ellipse">
              <a:avLst/>
            </a:prstGeom>
            <a:solidFill>
              <a:srgbClr val="203A71"/>
            </a:solidFill>
            <a:ln w="9525">
              <a:solidFill>
                <a:srgbClr val="2F2637">
                  <a:alpha val="50195"/>
                </a:srgbClr>
              </a:solidFill>
              <a:miter lim="800000"/>
            </a:ln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chemeClr val="bg1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0" name="椭圆 16"/>
            <p:cNvSpPr>
              <a:spLocks noChangeArrowheads="1"/>
            </p:cNvSpPr>
            <p:nvPr/>
          </p:nvSpPr>
          <p:spPr bwMode="auto">
            <a:xfrm>
              <a:off x="4606326" y="478086"/>
              <a:ext cx="230094" cy="230981"/>
            </a:xfrm>
            <a:prstGeom prst="ellipse">
              <a:avLst/>
            </a:prstGeom>
            <a:solidFill>
              <a:srgbClr val="203A71"/>
            </a:solidFill>
            <a:ln w="9525">
              <a:solidFill>
                <a:srgbClr val="2F2637">
                  <a:alpha val="50195"/>
                </a:srgbClr>
              </a:solidFill>
              <a:miter lim="800000"/>
            </a:ln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chemeClr val="bg1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1" name="椭圆 17"/>
            <p:cNvSpPr>
              <a:spLocks noChangeArrowheads="1"/>
            </p:cNvSpPr>
            <p:nvPr/>
          </p:nvSpPr>
          <p:spPr bwMode="auto">
            <a:xfrm>
              <a:off x="4896738" y="478086"/>
              <a:ext cx="230094" cy="230981"/>
            </a:xfrm>
            <a:prstGeom prst="ellipse">
              <a:avLst/>
            </a:prstGeom>
            <a:solidFill>
              <a:srgbClr val="203A71"/>
            </a:solidFill>
            <a:ln w="9525">
              <a:solidFill>
                <a:srgbClr val="2F2637">
                  <a:alpha val="50195"/>
                </a:srgbClr>
              </a:solidFill>
              <a:miter lim="800000"/>
            </a:ln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chemeClr val="bg1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sp>
        <p:nvSpPr>
          <p:cNvPr id="12" name="TextBox 30"/>
          <p:cNvSpPr txBox="1"/>
          <p:nvPr/>
        </p:nvSpPr>
        <p:spPr>
          <a:xfrm>
            <a:off x="3158559" y="78788"/>
            <a:ext cx="27494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rgbClr val="203A7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单击此处推荐文章标题</a:t>
            </a:r>
          </a:p>
        </p:txBody>
      </p:sp>
      <p:sp>
        <p:nvSpPr>
          <p:cNvPr id="13" name="Freeform 5"/>
          <p:cNvSpPr/>
          <p:nvPr/>
        </p:nvSpPr>
        <p:spPr bwMode="auto">
          <a:xfrm>
            <a:off x="4582581" y="1504950"/>
            <a:ext cx="1169176" cy="1355398"/>
          </a:xfrm>
          <a:custGeom>
            <a:avLst/>
            <a:gdLst>
              <a:gd name="T0" fmla="*/ 0 w 175"/>
              <a:gd name="T1" fmla="*/ 0 h 203"/>
              <a:gd name="T2" fmla="*/ 6 w 175"/>
              <a:gd name="T3" fmla="*/ 2 h 203"/>
              <a:gd name="T4" fmla="*/ 171 w 175"/>
              <a:gd name="T5" fmla="*/ 99 h 203"/>
              <a:gd name="T6" fmla="*/ 175 w 175"/>
              <a:gd name="T7" fmla="*/ 104 h 203"/>
              <a:gd name="T8" fmla="*/ 0 w 175"/>
              <a:gd name="T9" fmla="*/ 203 h 203"/>
              <a:gd name="T10" fmla="*/ 0 w 175"/>
              <a:gd name="T11" fmla="*/ 0 h 2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75" h="203">
                <a:moveTo>
                  <a:pt x="0" y="0"/>
                </a:moveTo>
                <a:cubicBezTo>
                  <a:pt x="2" y="0"/>
                  <a:pt x="4" y="1"/>
                  <a:pt x="6" y="2"/>
                </a:cubicBezTo>
                <a:cubicBezTo>
                  <a:pt x="171" y="99"/>
                  <a:pt x="171" y="99"/>
                  <a:pt x="171" y="99"/>
                </a:cubicBezTo>
                <a:cubicBezTo>
                  <a:pt x="172" y="100"/>
                  <a:pt x="174" y="102"/>
                  <a:pt x="175" y="104"/>
                </a:cubicBezTo>
                <a:cubicBezTo>
                  <a:pt x="0" y="203"/>
                  <a:pt x="0" y="203"/>
                  <a:pt x="0" y="203"/>
                </a:cubicBezTo>
                <a:lnTo>
                  <a:pt x="0" y="0"/>
                </a:lnTo>
                <a:close/>
              </a:path>
            </a:pathLst>
          </a:custGeom>
          <a:solidFill>
            <a:srgbClr val="203A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4" name="Freeform 7"/>
          <p:cNvSpPr/>
          <p:nvPr/>
        </p:nvSpPr>
        <p:spPr bwMode="auto">
          <a:xfrm>
            <a:off x="4582581" y="2880450"/>
            <a:ext cx="1169176" cy="1355398"/>
          </a:xfrm>
          <a:custGeom>
            <a:avLst/>
            <a:gdLst>
              <a:gd name="T0" fmla="*/ 0 w 175"/>
              <a:gd name="T1" fmla="*/ 0 h 203"/>
              <a:gd name="T2" fmla="*/ 175 w 175"/>
              <a:gd name="T3" fmla="*/ 100 h 203"/>
              <a:gd name="T4" fmla="*/ 171 w 175"/>
              <a:gd name="T5" fmla="*/ 104 h 203"/>
              <a:gd name="T6" fmla="*/ 6 w 175"/>
              <a:gd name="T7" fmla="*/ 202 h 203"/>
              <a:gd name="T8" fmla="*/ 0 w 175"/>
              <a:gd name="T9" fmla="*/ 203 h 203"/>
              <a:gd name="T10" fmla="*/ 0 w 175"/>
              <a:gd name="T11" fmla="*/ 0 h 2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75" h="203">
                <a:moveTo>
                  <a:pt x="0" y="0"/>
                </a:moveTo>
                <a:cubicBezTo>
                  <a:pt x="175" y="100"/>
                  <a:pt x="175" y="100"/>
                  <a:pt x="175" y="100"/>
                </a:cubicBezTo>
                <a:cubicBezTo>
                  <a:pt x="174" y="102"/>
                  <a:pt x="172" y="103"/>
                  <a:pt x="171" y="104"/>
                </a:cubicBezTo>
                <a:cubicBezTo>
                  <a:pt x="6" y="202"/>
                  <a:pt x="6" y="202"/>
                  <a:pt x="6" y="202"/>
                </a:cubicBezTo>
                <a:cubicBezTo>
                  <a:pt x="4" y="203"/>
                  <a:pt x="2" y="203"/>
                  <a:pt x="0" y="203"/>
                </a:cubicBezTo>
                <a:lnTo>
                  <a:pt x="0" y="0"/>
                </a:lnTo>
                <a:close/>
              </a:path>
            </a:pathLst>
          </a:custGeom>
          <a:solidFill>
            <a:srgbClr val="203A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5" name="Freeform 9"/>
          <p:cNvSpPr/>
          <p:nvPr/>
        </p:nvSpPr>
        <p:spPr bwMode="auto">
          <a:xfrm>
            <a:off x="4588930" y="2206456"/>
            <a:ext cx="1176582" cy="1328946"/>
          </a:xfrm>
          <a:custGeom>
            <a:avLst/>
            <a:gdLst>
              <a:gd name="T0" fmla="*/ 0 w 176"/>
              <a:gd name="T1" fmla="*/ 100 h 199"/>
              <a:gd name="T2" fmla="*/ 175 w 176"/>
              <a:gd name="T3" fmla="*/ 0 h 199"/>
              <a:gd name="T4" fmla="*/ 176 w 176"/>
              <a:gd name="T5" fmla="*/ 6 h 199"/>
              <a:gd name="T6" fmla="*/ 176 w 176"/>
              <a:gd name="T7" fmla="*/ 193 h 199"/>
              <a:gd name="T8" fmla="*/ 175 w 176"/>
              <a:gd name="T9" fmla="*/ 199 h 199"/>
              <a:gd name="T10" fmla="*/ 0 w 176"/>
              <a:gd name="T11" fmla="*/ 100 h 1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76" h="199">
                <a:moveTo>
                  <a:pt x="0" y="100"/>
                </a:moveTo>
                <a:cubicBezTo>
                  <a:pt x="175" y="0"/>
                  <a:pt x="175" y="0"/>
                  <a:pt x="175" y="0"/>
                </a:cubicBezTo>
                <a:cubicBezTo>
                  <a:pt x="176" y="2"/>
                  <a:pt x="176" y="4"/>
                  <a:pt x="176" y="6"/>
                </a:cubicBezTo>
                <a:cubicBezTo>
                  <a:pt x="176" y="193"/>
                  <a:pt x="176" y="193"/>
                  <a:pt x="176" y="193"/>
                </a:cubicBezTo>
                <a:cubicBezTo>
                  <a:pt x="176" y="195"/>
                  <a:pt x="176" y="197"/>
                  <a:pt x="175" y="199"/>
                </a:cubicBezTo>
                <a:lnTo>
                  <a:pt x="0" y="10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6" name="Freeform 11"/>
          <p:cNvSpPr/>
          <p:nvPr/>
        </p:nvSpPr>
        <p:spPr bwMode="auto">
          <a:xfrm>
            <a:off x="3398592" y="2880450"/>
            <a:ext cx="1170234" cy="1355398"/>
          </a:xfrm>
          <a:custGeom>
            <a:avLst/>
            <a:gdLst>
              <a:gd name="T0" fmla="*/ 175 w 175"/>
              <a:gd name="T1" fmla="*/ 203 h 203"/>
              <a:gd name="T2" fmla="*/ 169 w 175"/>
              <a:gd name="T3" fmla="*/ 202 h 203"/>
              <a:gd name="T4" fmla="*/ 4 w 175"/>
              <a:gd name="T5" fmla="*/ 104 h 203"/>
              <a:gd name="T6" fmla="*/ 0 w 175"/>
              <a:gd name="T7" fmla="*/ 100 h 203"/>
              <a:gd name="T8" fmla="*/ 175 w 175"/>
              <a:gd name="T9" fmla="*/ 0 h 203"/>
              <a:gd name="T10" fmla="*/ 175 w 175"/>
              <a:gd name="T11" fmla="*/ 203 h 2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75" h="203">
                <a:moveTo>
                  <a:pt x="175" y="203"/>
                </a:moveTo>
                <a:cubicBezTo>
                  <a:pt x="173" y="203"/>
                  <a:pt x="171" y="203"/>
                  <a:pt x="169" y="202"/>
                </a:cubicBezTo>
                <a:cubicBezTo>
                  <a:pt x="4" y="104"/>
                  <a:pt x="4" y="104"/>
                  <a:pt x="4" y="104"/>
                </a:cubicBezTo>
                <a:cubicBezTo>
                  <a:pt x="3" y="103"/>
                  <a:pt x="1" y="102"/>
                  <a:pt x="0" y="100"/>
                </a:cubicBezTo>
                <a:cubicBezTo>
                  <a:pt x="175" y="0"/>
                  <a:pt x="175" y="0"/>
                  <a:pt x="175" y="0"/>
                </a:cubicBezTo>
                <a:lnTo>
                  <a:pt x="175" y="203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7" name="Freeform 13"/>
          <p:cNvSpPr/>
          <p:nvPr/>
        </p:nvSpPr>
        <p:spPr bwMode="auto">
          <a:xfrm>
            <a:off x="3378489" y="2206456"/>
            <a:ext cx="1183989" cy="1328946"/>
          </a:xfrm>
          <a:custGeom>
            <a:avLst/>
            <a:gdLst>
              <a:gd name="T0" fmla="*/ 2 w 177"/>
              <a:gd name="T1" fmla="*/ 199 h 199"/>
              <a:gd name="T2" fmla="*/ 0 w 177"/>
              <a:gd name="T3" fmla="*/ 193 h 199"/>
              <a:gd name="T4" fmla="*/ 0 w 177"/>
              <a:gd name="T5" fmla="*/ 6 h 199"/>
              <a:gd name="T6" fmla="*/ 2 w 177"/>
              <a:gd name="T7" fmla="*/ 0 h 199"/>
              <a:gd name="T8" fmla="*/ 177 w 177"/>
              <a:gd name="T9" fmla="*/ 100 h 199"/>
              <a:gd name="T10" fmla="*/ 2 w 177"/>
              <a:gd name="T11" fmla="*/ 199 h 1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77" h="199">
                <a:moveTo>
                  <a:pt x="2" y="199"/>
                </a:moveTo>
                <a:cubicBezTo>
                  <a:pt x="1" y="197"/>
                  <a:pt x="0" y="195"/>
                  <a:pt x="0" y="193"/>
                </a:cubicBezTo>
                <a:cubicBezTo>
                  <a:pt x="0" y="6"/>
                  <a:pt x="0" y="6"/>
                  <a:pt x="0" y="6"/>
                </a:cubicBezTo>
                <a:cubicBezTo>
                  <a:pt x="0" y="4"/>
                  <a:pt x="1" y="2"/>
                  <a:pt x="2" y="0"/>
                </a:cubicBezTo>
                <a:cubicBezTo>
                  <a:pt x="177" y="100"/>
                  <a:pt x="177" y="100"/>
                  <a:pt x="177" y="100"/>
                </a:cubicBezTo>
                <a:lnTo>
                  <a:pt x="2" y="199"/>
                </a:lnTo>
                <a:close/>
              </a:path>
            </a:pathLst>
          </a:custGeom>
          <a:solidFill>
            <a:srgbClr val="203A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8" name="Freeform 15"/>
          <p:cNvSpPr/>
          <p:nvPr/>
        </p:nvSpPr>
        <p:spPr bwMode="auto">
          <a:xfrm>
            <a:off x="3398592" y="1504950"/>
            <a:ext cx="1170234" cy="1355398"/>
          </a:xfrm>
          <a:custGeom>
            <a:avLst/>
            <a:gdLst>
              <a:gd name="T0" fmla="*/ 0 w 175"/>
              <a:gd name="T1" fmla="*/ 104 h 203"/>
              <a:gd name="T2" fmla="*/ 4 w 175"/>
              <a:gd name="T3" fmla="*/ 99 h 203"/>
              <a:gd name="T4" fmla="*/ 169 w 175"/>
              <a:gd name="T5" fmla="*/ 2 h 203"/>
              <a:gd name="T6" fmla="*/ 175 w 175"/>
              <a:gd name="T7" fmla="*/ 0 h 203"/>
              <a:gd name="T8" fmla="*/ 175 w 175"/>
              <a:gd name="T9" fmla="*/ 203 h 203"/>
              <a:gd name="T10" fmla="*/ 0 w 175"/>
              <a:gd name="T11" fmla="*/ 104 h 2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75" h="203">
                <a:moveTo>
                  <a:pt x="0" y="104"/>
                </a:moveTo>
                <a:cubicBezTo>
                  <a:pt x="1" y="102"/>
                  <a:pt x="3" y="100"/>
                  <a:pt x="4" y="99"/>
                </a:cubicBezTo>
                <a:cubicBezTo>
                  <a:pt x="169" y="2"/>
                  <a:pt x="169" y="2"/>
                  <a:pt x="169" y="2"/>
                </a:cubicBezTo>
                <a:cubicBezTo>
                  <a:pt x="171" y="1"/>
                  <a:pt x="173" y="0"/>
                  <a:pt x="175" y="0"/>
                </a:cubicBezTo>
                <a:cubicBezTo>
                  <a:pt x="175" y="203"/>
                  <a:pt x="175" y="203"/>
                  <a:pt x="175" y="203"/>
                </a:cubicBezTo>
                <a:lnTo>
                  <a:pt x="0" y="104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685800" y="1203598"/>
            <a:ext cx="2302024" cy="982035"/>
            <a:chOff x="685800" y="1428750"/>
            <a:chExt cx="2302024" cy="982035"/>
          </a:xfrm>
        </p:grpSpPr>
        <p:sp>
          <p:nvSpPr>
            <p:cNvPr id="20" name="TextBox 27"/>
            <p:cNvSpPr txBox="1"/>
            <p:nvPr/>
          </p:nvSpPr>
          <p:spPr>
            <a:xfrm>
              <a:off x="685800" y="1428750"/>
              <a:ext cx="12134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sz="1600" dirty="0">
                  <a:latin typeface="方正粗倩简体" panose="03000509000000000000" pitchFamily="65" charset="-122"/>
                  <a:ea typeface="方正粗倩简体" panose="03000509000000000000" pitchFamily="65" charset="-122"/>
                </a:rPr>
                <a:t>添加文字</a:t>
              </a:r>
              <a:endParaRPr lang="en-US" altLang="zh-CN" sz="1600" dirty="0">
                <a:latin typeface="方正粗倩简体" panose="03000509000000000000" pitchFamily="65" charset="-122"/>
                <a:ea typeface="方正粗倩简体" panose="03000509000000000000" pitchFamily="65" charset="-122"/>
              </a:endParaRPr>
            </a:p>
          </p:txBody>
        </p:sp>
        <p:sp>
          <p:nvSpPr>
            <p:cNvPr id="21" name="Rectangle 29"/>
            <p:cNvSpPr/>
            <p:nvPr/>
          </p:nvSpPr>
          <p:spPr>
            <a:xfrm>
              <a:off x="685800" y="1683663"/>
              <a:ext cx="2302024" cy="72712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25000"/>
                </a:lnSpc>
              </a:pPr>
              <a:r>
                <a:rPr lang="zh-CN" altLang="en-US" sz="1100" dirty="0">
                  <a:latin typeface="方正粗倩简体" panose="03000509000000000000" pitchFamily="65" charset="-122"/>
                  <a:ea typeface="方正粗倩简体" panose="03000509000000000000" pitchFamily="65" charset="-122"/>
                </a:rPr>
                <a:t>点击输入简要文字内容，文字内容需概括精炼，不用多余的文字修饰，言简意赅的说明分项内容。</a:t>
              </a:r>
              <a:endParaRPr lang="en-US" altLang="zh-CN" sz="1100" dirty="0">
                <a:latin typeface="方正粗倩简体" panose="03000509000000000000" pitchFamily="65" charset="-122"/>
                <a:ea typeface="方正粗倩简体" panose="03000509000000000000" pitchFamily="65" charset="-122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685800" y="2382974"/>
            <a:ext cx="2302024" cy="982035"/>
            <a:chOff x="685800" y="2495550"/>
            <a:chExt cx="2302024" cy="982035"/>
          </a:xfrm>
        </p:grpSpPr>
        <p:sp>
          <p:nvSpPr>
            <p:cNvPr id="23" name="TextBox 30"/>
            <p:cNvSpPr txBox="1"/>
            <p:nvPr/>
          </p:nvSpPr>
          <p:spPr>
            <a:xfrm>
              <a:off x="685800" y="2495550"/>
              <a:ext cx="12134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sz="1600" dirty="0">
                  <a:latin typeface="方正粗倩简体" panose="03000509000000000000" pitchFamily="65" charset="-122"/>
                  <a:ea typeface="方正粗倩简体" panose="03000509000000000000" pitchFamily="65" charset="-122"/>
                </a:rPr>
                <a:t>添加文字</a:t>
              </a:r>
              <a:endParaRPr lang="en-US" altLang="zh-CN" sz="1600" dirty="0">
                <a:latin typeface="方正粗倩简体" panose="03000509000000000000" pitchFamily="65" charset="-122"/>
                <a:ea typeface="方正粗倩简体" panose="03000509000000000000" pitchFamily="65" charset="-122"/>
              </a:endParaRPr>
            </a:p>
          </p:txBody>
        </p:sp>
        <p:sp>
          <p:nvSpPr>
            <p:cNvPr id="24" name="Rectangle 31"/>
            <p:cNvSpPr/>
            <p:nvPr/>
          </p:nvSpPr>
          <p:spPr>
            <a:xfrm>
              <a:off x="685800" y="2750463"/>
              <a:ext cx="2302024" cy="72712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25000"/>
                </a:lnSpc>
              </a:pPr>
              <a:r>
                <a:rPr lang="zh-CN" altLang="en-US" sz="1100" dirty="0">
                  <a:latin typeface="方正粗倩简体" panose="03000509000000000000" pitchFamily="65" charset="-122"/>
                  <a:ea typeface="方正粗倩简体" panose="03000509000000000000" pitchFamily="65" charset="-122"/>
                </a:rPr>
                <a:t>点击输入简要文字内容，文字内容需概括精炼，不用多余的文字修饰，言简意赅的说明分项内容。</a:t>
              </a:r>
              <a:endParaRPr lang="en-US" altLang="zh-CN" sz="1100" dirty="0">
                <a:latin typeface="方正粗倩简体" panose="03000509000000000000" pitchFamily="65" charset="-122"/>
                <a:ea typeface="方正粗倩简体" panose="03000509000000000000" pitchFamily="65" charset="-122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690950" y="3562350"/>
            <a:ext cx="2302024" cy="982035"/>
            <a:chOff x="690950" y="3562350"/>
            <a:chExt cx="2302024" cy="982035"/>
          </a:xfrm>
        </p:grpSpPr>
        <p:sp>
          <p:nvSpPr>
            <p:cNvPr id="26" name="TextBox 32"/>
            <p:cNvSpPr txBox="1"/>
            <p:nvPr/>
          </p:nvSpPr>
          <p:spPr>
            <a:xfrm>
              <a:off x="690950" y="3562350"/>
              <a:ext cx="134380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sz="1600" dirty="0">
                  <a:latin typeface="方正粗倩简体" panose="03000509000000000000" pitchFamily="65" charset="-122"/>
                  <a:ea typeface="方正粗倩简体" panose="03000509000000000000" pitchFamily="65" charset="-122"/>
                </a:rPr>
                <a:t>添加文字</a:t>
              </a:r>
              <a:endParaRPr lang="en-US" altLang="zh-CN" sz="1600" dirty="0">
                <a:latin typeface="方正粗倩简体" panose="03000509000000000000" pitchFamily="65" charset="-122"/>
                <a:ea typeface="方正粗倩简体" panose="03000509000000000000" pitchFamily="65" charset="-122"/>
              </a:endParaRPr>
            </a:p>
          </p:txBody>
        </p:sp>
        <p:sp>
          <p:nvSpPr>
            <p:cNvPr id="27" name="Rectangle 33"/>
            <p:cNvSpPr/>
            <p:nvPr/>
          </p:nvSpPr>
          <p:spPr>
            <a:xfrm>
              <a:off x="690950" y="3817263"/>
              <a:ext cx="2302024" cy="72712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25000"/>
                </a:lnSpc>
              </a:pPr>
              <a:r>
                <a:rPr lang="zh-CN" altLang="en-US" sz="1100" dirty="0">
                  <a:latin typeface="方正粗倩简体" panose="03000509000000000000" pitchFamily="65" charset="-122"/>
                  <a:ea typeface="方正粗倩简体" panose="03000509000000000000" pitchFamily="65" charset="-122"/>
                </a:rPr>
                <a:t>点击输入简要文字内容，文字内容需概括精炼，不用多余的文字修饰，言简意赅的说明分项内容。</a:t>
              </a:r>
              <a:endParaRPr lang="en-US" altLang="zh-CN" sz="1100" dirty="0">
                <a:latin typeface="方正粗倩简体" panose="03000509000000000000" pitchFamily="65" charset="-122"/>
                <a:ea typeface="方正粗倩简体" panose="03000509000000000000" pitchFamily="65" charset="-122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6372200" y="1203598"/>
            <a:ext cx="2447950" cy="982035"/>
            <a:chOff x="6372200" y="1428750"/>
            <a:chExt cx="2447950" cy="982035"/>
          </a:xfrm>
        </p:grpSpPr>
        <p:sp>
          <p:nvSpPr>
            <p:cNvPr id="29" name="TextBox 34"/>
            <p:cNvSpPr txBox="1"/>
            <p:nvPr/>
          </p:nvSpPr>
          <p:spPr>
            <a:xfrm>
              <a:off x="6372200" y="1428750"/>
              <a:ext cx="12134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sz="1600" dirty="0">
                  <a:latin typeface="方正粗倩简体" panose="03000509000000000000" pitchFamily="65" charset="-122"/>
                  <a:ea typeface="方正粗倩简体" panose="03000509000000000000" pitchFamily="65" charset="-122"/>
                </a:rPr>
                <a:t>添加文字</a:t>
              </a:r>
              <a:endParaRPr lang="en-US" altLang="zh-CN" sz="1600" dirty="0">
                <a:latin typeface="方正粗倩简体" panose="03000509000000000000" pitchFamily="65" charset="-122"/>
                <a:ea typeface="方正粗倩简体" panose="03000509000000000000" pitchFamily="65" charset="-122"/>
              </a:endParaRPr>
            </a:p>
          </p:txBody>
        </p:sp>
        <p:sp>
          <p:nvSpPr>
            <p:cNvPr id="30" name="Rectangle 35"/>
            <p:cNvSpPr/>
            <p:nvPr/>
          </p:nvSpPr>
          <p:spPr>
            <a:xfrm>
              <a:off x="6372200" y="1683663"/>
              <a:ext cx="2447950" cy="72712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25000"/>
                </a:lnSpc>
              </a:pPr>
              <a:r>
                <a:rPr lang="zh-CN" altLang="en-US" sz="1100" dirty="0">
                  <a:latin typeface="方正粗倩简体" panose="03000509000000000000" pitchFamily="65" charset="-122"/>
                  <a:ea typeface="方正粗倩简体" panose="03000509000000000000" pitchFamily="65" charset="-122"/>
                </a:rPr>
                <a:t>点击输入简要文字内容，文字内容需概括精炼，不用多余的文字修饰，言简意赅的说明分项内容。</a:t>
              </a:r>
              <a:endParaRPr lang="en-US" altLang="zh-CN" sz="1100" dirty="0">
                <a:latin typeface="方正粗倩简体" panose="03000509000000000000" pitchFamily="65" charset="-122"/>
                <a:ea typeface="方正粗倩简体" panose="03000509000000000000" pitchFamily="65" charset="-122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6372200" y="2382974"/>
            <a:ext cx="2447949" cy="982035"/>
            <a:chOff x="6372200" y="2495550"/>
            <a:chExt cx="2447949" cy="982035"/>
          </a:xfrm>
        </p:grpSpPr>
        <p:sp>
          <p:nvSpPr>
            <p:cNvPr id="32" name="TextBox 36"/>
            <p:cNvSpPr txBox="1"/>
            <p:nvPr/>
          </p:nvSpPr>
          <p:spPr>
            <a:xfrm>
              <a:off x="6372200" y="2495550"/>
              <a:ext cx="12134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sz="1600" dirty="0">
                  <a:latin typeface="方正粗倩简体" panose="03000509000000000000" pitchFamily="65" charset="-122"/>
                  <a:ea typeface="方正粗倩简体" panose="03000509000000000000" pitchFamily="65" charset="-122"/>
                </a:rPr>
                <a:t>添加文字</a:t>
              </a:r>
              <a:endParaRPr lang="en-US" altLang="zh-CN" sz="1600" dirty="0">
                <a:latin typeface="方正粗倩简体" panose="03000509000000000000" pitchFamily="65" charset="-122"/>
                <a:ea typeface="方正粗倩简体" panose="03000509000000000000" pitchFamily="65" charset="-122"/>
              </a:endParaRPr>
            </a:p>
          </p:txBody>
        </p:sp>
        <p:sp>
          <p:nvSpPr>
            <p:cNvPr id="33" name="Rectangle 37"/>
            <p:cNvSpPr/>
            <p:nvPr/>
          </p:nvSpPr>
          <p:spPr>
            <a:xfrm>
              <a:off x="6372200" y="2750463"/>
              <a:ext cx="2447949" cy="72712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25000"/>
                </a:lnSpc>
              </a:pPr>
              <a:r>
                <a:rPr lang="zh-CN" altLang="en-US" sz="1100" dirty="0">
                  <a:latin typeface="方正粗倩简体" panose="03000509000000000000" pitchFamily="65" charset="-122"/>
                  <a:ea typeface="方正粗倩简体" panose="03000509000000000000" pitchFamily="65" charset="-122"/>
                </a:rPr>
                <a:t>点击输入简要文字内容，文字内容需概括精炼，不用多余的文字修饰，言简意赅的说明分项内容。</a:t>
              </a:r>
              <a:endParaRPr lang="en-US" altLang="zh-CN" sz="1100" dirty="0">
                <a:latin typeface="方正粗倩简体" panose="03000509000000000000" pitchFamily="65" charset="-122"/>
                <a:ea typeface="方正粗倩简体" panose="03000509000000000000" pitchFamily="65" charset="-122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6372200" y="3562350"/>
            <a:ext cx="2447949" cy="982035"/>
            <a:chOff x="6372200" y="3562350"/>
            <a:chExt cx="2447949" cy="982035"/>
          </a:xfrm>
        </p:grpSpPr>
        <p:sp>
          <p:nvSpPr>
            <p:cNvPr id="35" name="TextBox 38"/>
            <p:cNvSpPr txBox="1"/>
            <p:nvPr/>
          </p:nvSpPr>
          <p:spPr>
            <a:xfrm>
              <a:off x="6372200" y="3562350"/>
              <a:ext cx="134380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sz="1600" dirty="0">
                  <a:latin typeface="方正粗倩简体" panose="03000509000000000000" pitchFamily="65" charset="-122"/>
                  <a:ea typeface="方正粗倩简体" panose="03000509000000000000" pitchFamily="65" charset="-122"/>
                </a:rPr>
                <a:t>添加文字</a:t>
              </a:r>
              <a:endParaRPr lang="en-US" altLang="zh-CN" sz="1600" dirty="0">
                <a:latin typeface="方正粗倩简体" panose="03000509000000000000" pitchFamily="65" charset="-122"/>
                <a:ea typeface="方正粗倩简体" panose="03000509000000000000" pitchFamily="65" charset="-122"/>
              </a:endParaRPr>
            </a:p>
          </p:txBody>
        </p:sp>
        <p:sp>
          <p:nvSpPr>
            <p:cNvPr id="36" name="Rectangle 39"/>
            <p:cNvSpPr/>
            <p:nvPr/>
          </p:nvSpPr>
          <p:spPr>
            <a:xfrm>
              <a:off x="6372200" y="3817263"/>
              <a:ext cx="2447949" cy="72712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25000"/>
                </a:lnSpc>
              </a:pPr>
              <a:r>
                <a:rPr lang="zh-CN" altLang="en-US" sz="1100" dirty="0">
                  <a:latin typeface="方正粗倩简体" panose="03000509000000000000" pitchFamily="65" charset="-122"/>
                  <a:ea typeface="方正粗倩简体" panose="03000509000000000000" pitchFamily="65" charset="-122"/>
                </a:rPr>
                <a:t>点击输入简要文字内容，文字内容需概括精炼，不用多余的文字修饰，言简意赅的说明分项内容。</a:t>
              </a:r>
              <a:endParaRPr lang="en-US" altLang="zh-CN" sz="1100" dirty="0">
                <a:latin typeface="方正粗倩简体" panose="03000509000000000000" pitchFamily="65" charset="-122"/>
                <a:ea typeface="方正粗倩简体" panose="03000509000000000000" pitchFamily="65" charset="-122"/>
              </a:endParaRPr>
            </a:p>
          </p:txBody>
        </p:sp>
      </p:grpSp>
      <p:grpSp>
        <p:nvGrpSpPr>
          <p:cNvPr id="37" name="Group 40"/>
          <p:cNvGrpSpPr/>
          <p:nvPr/>
        </p:nvGrpSpPr>
        <p:grpSpPr>
          <a:xfrm>
            <a:off x="3951985" y="1998988"/>
            <a:ext cx="468188" cy="409875"/>
            <a:chOff x="4252913" y="6116638"/>
            <a:chExt cx="446087" cy="390525"/>
          </a:xfrm>
          <a:solidFill>
            <a:schemeClr val="bg1"/>
          </a:solidFill>
        </p:grpSpPr>
        <p:sp>
          <p:nvSpPr>
            <p:cNvPr id="38" name="Freeform 41"/>
            <p:cNvSpPr>
              <a:spLocks noEditPoints="1"/>
            </p:cNvSpPr>
            <p:nvPr/>
          </p:nvSpPr>
          <p:spPr bwMode="auto">
            <a:xfrm>
              <a:off x="4503738" y="6342063"/>
              <a:ext cx="195262" cy="157163"/>
            </a:xfrm>
            <a:custGeom>
              <a:avLst/>
              <a:gdLst>
                <a:gd name="T0" fmla="*/ 52 w 52"/>
                <a:gd name="T1" fmla="*/ 5 h 42"/>
                <a:gd name="T2" fmla="*/ 42 w 52"/>
                <a:gd name="T3" fmla="*/ 4 h 42"/>
                <a:gd name="T4" fmla="*/ 36 w 52"/>
                <a:gd name="T5" fmla="*/ 7 h 42"/>
                <a:gd name="T6" fmla="*/ 28 w 52"/>
                <a:gd name="T7" fmla="*/ 3 h 42"/>
                <a:gd name="T8" fmla="*/ 0 w 52"/>
                <a:gd name="T9" fmla="*/ 0 h 42"/>
                <a:gd name="T10" fmla="*/ 30 w 52"/>
                <a:gd name="T11" fmla="*/ 42 h 42"/>
                <a:gd name="T12" fmla="*/ 52 w 52"/>
                <a:gd name="T13" fmla="*/ 5 h 42"/>
                <a:gd name="T14" fmla="*/ 26 w 52"/>
                <a:gd name="T15" fmla="*/ 26 h 42"/>
                <a:gd name="T16" fmla="*/ 19 w 52"/>
                <a:gd name="T17" fmla="*/ 20 h 42"/>
                <a:gd name="T18" fmla="*/ 26 w 52"/>
                <a:gd name="T19" fmla="*/ 13 h 42"/>
                <a:gd name="T20" fmla="*/ 32 w 52"/>
                <a:gd name="T21" fmla="*/ 20 h 42"/>
                <a:gd name="T22" fmla="*/ 26 w 52"/>
                <a:gd name="T23" fmla="*/ 26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2" h="42">
                  <a:moveTo>
                    <a:pt x="52" y="5"/>
                  </a:moveTo>
                  <a:cubicBezTo>
                    <a:pt x="42" y="4"/>
                    <a:pt x="42" y="4"/>
                    <a:pt x="42" y="4"/>
                  </a:cubicBezTo>
                  <a:cubicBezTo>
                    <a:pt x="41" y="6"/>
                    <a:pt x="38" y="7"/>
                    <a:pt x="36" y="7"/>
                  </a:cubicBezTo>
                  <a:cubicBezTo>
                    <a:pt x="32" y="7"/>
                    <a:pt x="30" y="5"/>
                    <a:pt x="28" y="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0" y="42"/>
                    <a:pt x="30" y="42"/>
                    <a:pt x="30" y="42"/>
                  </a:cubicBezTo>
                  <a:cubicBezTo>
                    <a:pt x="42" y="34"/>
                    <a:pt x="50" y="20"/>
                    <a:pt x="52" y="5"/>
                  </a:cubicBezTo>
                  <a:close/>
                  <a:moveTo>
                    <a:pt x="26" y="26"/>
                  </a:moveTo>
                  <a:cubicBezTo>
                    <a:pt x="22" y="26"/>
                    <a:pt x="19" y="24"/>
                    <a:pt x="19" y="20"/>
                  </a:cubicBezTo>
                  <a:cubicBezTo>
                    <a:pt x="19" y="16"/>
                    <a:pt x="22" y="13"/>
                    <a:pt x="26" y="13"/>
                  </a:cubicBezTo>
                  <a:cubicBezTo>
                    <a:pt x="29" y="13"/>
                    <a:pt x="32" y="16"/>
                    <a:pt x="32" y="20"/>
                  </a:cubicBezTo>
                  <a:cubicBezTo>
                    <a:pt x="32" y="24"/>
                    <a:pt x="29" y="26"/>
                    <a:pt x="26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39" name="Freeform 42"/>
            <p:cNvSpPr>
              <a:spLocks noEditPoints="1"/>
            </p:cNvSpPr>
            <p:nvPr/>
          </p:nvSpPr>
          <p:spPr bwMode="auto">
            <a:xfrm>
              <a:off x="4252913" y="6116638"/>
              <a:ext cx="388937" cy="390525"/>
            </a:xfrm>
            <a:custGeom>
              <a:avLst/>
              <a:gdLst>
                <a:gd name="T0" fmla="*/ 52 w 104"/>
                <a:gd name="T1" fmla="*/ 0 h 104"/>
                <a:gd name="T2" fmla="*/ 0 w 104"/>
                <a:gd name="T3" fmla="*/ 52 h 104"/>
                <a:gd name="T4" fmla="*/ 52 w 104"/>
                <a:gd name="T5" fmla="*/ 104 h 104"/>
                <a:gd name="T6" fmla="*/ 83 w 104"/>
                <a:gd name="T7" fmla="*/ 95 h 104"/>
                <a:gd name="T8" fmla="*/ 52 w 104"/>
                <a:gd name="T9" fmla="*/ 52 h 104"/>
                <a:gd name="T10" fmla="*/ 80 w 104"/>
                <a:gd name="T11" fmla="*/ 55 h 104"/>
                <a:gd name="T12" fmla="*/ 78 w 104"/>
                <a:gd name="T13" fmla="*/ 49 h 104"/>
                <a:gd name="T14" fmla="*/ 88 w 104"/>
                <a:gd name="T15" fmla="*/ 39 h 104"/>
                <a:gd name="T16" fmla="*/ 97 w 104"/>
                <a:gd name="T17" fmla="*/ 49 h 104"/>
                <a:gd name="T18" fmla="*/ 94 w 104"/>
                <a:gd name="T19" fmla="*/ 56 h 104"/>
                <a:gd name="T20" fmla="*/ 104 w 104"/>
                <a:gd name="T21" fmla="*/ 57 h 104"/>
                <a:gd name="T22" fmla="*/ 104 w 104"/>
                <a:gd name="T23" fmla="*/ 52 h 104"/>
                <a:gd name="T24" fmla="*/ 52 w 104"/>
                <a:gd name="T25" fmla="*/ 0 h 104"/>
                <a:gd name="T26" fmla="*/ 13 w 104"/>
                <a:gd name="T27" fmla="*/ 46 h 104"/>
                <a:gd name="T28" fmla="*/ 19 w 104"/>
                <a:gd name="T29" fmla="*/ 39 h 104"/>
                <a:gd name="T30" fmla="*/ 26 w 104"/>
                <a:gd name="T31" fmla="*/ 46 h 104"/>
                <a:gd name="T32" fmla="*/ 19 w 104"/>
                <a:gd name="T33" fmla="*/ 52 h 104"/>
                <a:gd name="T34" fmla="*/ 13 w 104"/>
                <a:gd name="T35" fmla="*/ 46 h 104"/>
                <a:gd name="T36" fmla="*/ 29 w 104"/>
                <a:gd name="T37" fmla="*/ 85 h 104"/>
                <a:gd name="T38" fmla="*/ 19 w 104"/>
                <a:gd name="T39" fmla="*/ 75 h 104"/>
                <a:gd name="T40" fmla="*/ 29 w 104"/>
                <a:gd name="T41" fmla="*/ 65 h 104"/>
                <a:gd name="T42" fmla="*/ 39 w 104"/>
                <a:gd name="T43" fmla="*/ 75 h 104"/>
                <a:gd name="T44" fmla="*/ 29 w 104"/>
                <a:gd name="T45" fmla="*/ 85 h 104"/>
                <a:gd name="T46" fmla="*/ 36 w 104"/>
                <a:gd name="T47" fmla="*/ 33 h 104"/>
                <a:gd name="T48" fmla="*/ 26 w 104"/>
                <a:gd name="T49" fmla="*/ 23 h 104"/>
                <a:gd name="T50" fmla="*/ 36 w 104"/>
                <a:gd name="T51" fmla="*/ 13 h 104"/>
                <a:gd name="T52" fmla="*/ 45 w 104"/>
                <a:gd name="T53" fmla="*/ 23 h 104"/>
                <a:gd name="T54" fmla="*/ 36 w 104"/>
                <a:gd name="T55" fmla="*/ 33 h 104"/>
                <a:gd name="T56" fmla="*/ 55 w 104"/>
                <a:gd name="T57" fmla="*/ 82 h 104"/>
                <a:gd name="T58" fmla="*/ 62 w 104"/>
                <a:gd name="T59" fmla="*/ 88 h 104"/>
                <a:gd name="T60" fmla="*/ 55 w 104"/>
                <a:gd name="T61" fmla="*/ 95 h 104"/>
                <a:gd name="T62" fmla="*/ 49 w 104"/>
                <a:gd name="T63" fmla="*/ 88 h 104"/>
                <a:gd name="T64" fmla="*/ 55 w 104"/>
                <a:gd name="T65" fmla="*/ 82 h 104"/>
                <a:gd name="T66" fmla="*/ 65 w 104"/>
                <a:gd name="T67" fmla="*/ 46 h 104"/>
                <a:gd name="T68" fmla="*/ 58 w 104"/>
                <a:gd name="T69" fmla="*/ 39 h 104"/>
                <a:gd name="T70" fmla="*/ 65 w 104"/>
                <a:gd name="T71" fmla="*/ 33 h 104"/>
                <a:gd name="T72" fmla="*/ 71 w 104"/>
                <a:gd name="T73" fmla="*/ 39 h 104"/>
                <a:gd name="T74" fmla="*/ 65 w 104"/>
                <a:gd name="T75" fmla="*/ 46 h 104"/>
                <a:gd name="T76" fmla="*/ 71 w 104"/>
                <a:gd name="T77" fmla="*/ 26 h 104"/>
                <a:gd name="T78" fmla="*/ 65 w 104"/>
                <a:gd name="T79" fmla="*/ 20 h 104"/>
                <a:gd name="T80" fmla="*/ 71 w 104"/>
                <a:gd name="T81" fmla="*/ 13 h 104"/>
                <a:gd name="T82" fmla="*/ 78 w 104"/>
                <a:gd name="T83" fmla="*/ 20 h 104"/>
                <a:gd name="T84" fmla="*/ 71 w 104"/>
                <a:gd name="T85" fmla="*/ 26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04" h="104">
                  <a:moveTo>
                    <a:pt x="52" y="0"/>
                  </a:moveTo>
                  <a:cubicBezTo>
                    <a:pt x="23" y="0"/>
                    <a:pt x="0" y="24"/>
                    <a:pt x="0" y="52"/>
                  </a:cubicBezTo>
                  <a:cubicBezTo>
                    <a:pt x="0" y="81"/>
                    <a:pt x="23" y="104"/>
                    <a:pt x="52" y="104"/>
                  </a:cubicBezTo>
                  <a:cubicBezTo>
                    <a:pt x="63" y="104"/>
                    <a:pt x="74" y="101"/>
                    <a:pt x="83" y="95"/>
                  </a:cubicBezTo>
                  <a:cubicBezTo>
                    <a:pt x="52" y="52"/>
                    <a:pt x="52" y="52"/>
                    <a:pt x="52" y="52"/>
                  </a:cubicBezTo>
                  <a:cubicBezTo>
                    <a:pt x="80" y="55"/>
                    <a:pt x="80" y="55"/>
                    <a:pt x="80" y="55"/>
                  </a:cubicBezTo>
                  <a:cubicBezTo>
                    <a:pt x="79" y="53"/>
                    <a:pt x="78" y="51"/>
                    <a:pt x="78" y="49"/>
                  </a:cubicBezTo>
                  <a:cubicBezTo>
                    <a:pt x="78" y="44"/>
                    <a:pt x="82" y="39"/>
                    <a:pt x="88" y="39"/>
                  </a:cubicBezTo>
                  <a:cubicBezTo>
                    <a:pt x="93" y="39"/>
                    <a:pt x="97" y="44"/>
                    <a:pt x="97" y="49"/>
                  </a:cubicBezTo>
                  <a:cubicBezTo>
                    <a:pt x="97" y="52"/>
                    <a:pt x="96" y="54"/>
                    <a:pt x="94" y="56"/>
                  </a:cubicBezTo>
                  <a:cubicBezTo>
                    <a:pt x="104" y="57"/>
                    <a:pt x="104" y="57"/>
                    <a:pt x="104" y="57"/>
                  </a:cubicBezTo>
                  <a:cubicBezTo>
                    <a:pt x="104" y="56"/>
                    <a:pt x="104" y="54"/>
                    <a:pt x="104" y="52"/>
                  </a:cubicBezTo>
                  <a:cubicBezTo>
                    <a:pt x="104" y="24"/>
                    <a:pt x="81" y="0"/>
                    <a:pt x="52" y="0"/>
                  </a:cubicBezTo>
                  <a:close/>
                  <a:moveTo>
                    <a:pt x="13" y="46"/>
                  </a:moveTo>
                  <a:cubicBezTo>
                    <a:pt x="13" y="42"/>
                    <a:pt x="16" y="39"/>
                    <a:pt x="19" y="39"/>
                  </a:cubicBezTo>
                  <a:cubicBezTo>
                    <a:pt x="23" y="39"/>
                    <a:pt x="26" y="42"/>
                    <a:pt x="26" y="46"/>
                  </a:cubicBezTo>
                  <a:cubicBezTo>
                    <a:pt x="26" y="50"/>
                    <a:pt x="23" y="52"/>
                    <a:pt x="19" y="52"/>
                  </a:cubicBezTo>
                  <a:cubicBezTo>
                    <a:pt x="16" y="52"/>
                    <a:pt x="13" y="50"/>
                    <a:pt x="13" y="46"/>
                  </a:cubicBezTo>
                  <a:close/>
                  <a:moveTo>
                    <a:pt x="29" y="85"/>
                  </a:moveTo>
                  <a:cubicBezTo>
                    <a:pt x="24" y="85"/>
                    <a:pt x="19" y="81"/>
                    <a:pt x="19" y="75"/>
                  </a:cubicBezTo>
                  <a:cubicBezTo>
                    <a:pt x="19" y="70"/>
                    <a:pt x="24" y="65"/>
                    <a:pt x="29" y="65"/>
                  </a:cubicBezTo>
                  <a:cubicBezTo>
                    <a:pt x="35" y="65"/>
                    <a:pt x="39" y="70"/>
                    <a:pt x="39" y="75"/>
                  </a:cubicBezTo>
                  <a:cubicBezTo>
                    <a:pt x="39" y="81"/>
                    <a:pt x="35" y="85"/>
                    <a:pt x="29" y="85"/>
                  </a:cubicBezTo>
                  <a:close/>
                  <a:moveTo>
                    <a:pt x="36" y="33"/>
                  </a:moveTo>
                  <a:cubicBezTo>
                    <a:pt x="30" y="33"/>
                    <a:pt x="26" y="29"/>
                    <a:pt x="26" y="23"/>
                  </a:cubicBezTo>
                  <a:cubicBezTo>
                    <a:pt x="26" y="18"/>
                    <a:pt x="30" y="13"/>
                    <a:pt x="36" y="13"/>
                  </a:cubicBezTo>
                  <a:cubicBezTo>
                    <a:pt x="41" y="13"/>
                    <a:pt x="45" y="18"/>
                    <a:pt x="45" y="23"/>
                  </a:cubicBezTo>
                  <a:cubicBezTo>
                    <a:pt x="45" y="29"/>
                    <a:pt x="41" y="33"/>
                    <a:pt x="36" y="33"/>
                  </a:cubicBezTo>
                  <a:close/>
                  <a:moveTo>
                    <a:pt x="55" y="82"/>
                  </a:moveTo>
                  <a:cubicBezTo>
                    <a:pt x="59" y="82"/>
                    <a:pt x="62" y="85"/>
                    <a:pt x="62" y="88"/>
                  </a:cubicBezTo>
                  <a:cubicBezTo>
                    <a:pt x="62" y="92"/>
                    <a:pt x="59" y="95"/>
                    <a:pt x="55" y="95"/>
                  </a:cubicBezTo>
                  <a:cubicBezTo>
                    <a:pt x="52" y="95"/>
                    <a:pt x="49" y="92"/>
                    <a:pt x="49" y="88"/>
                  </a:cubicBezTo>
                  <a:cubicBezTo>
                    <a:pt x="49" y="85"/>
                    <a:pt x="52" y="82"/>
                    <a:pt x="55" y="82"/>
                  </a:cubicBezTo>
                  <a:close/>
                  <a:moveTo>
                    <a:pt x="65" y="46"/>
                  </a:moveTo>
                  <a:cubicBezTo>
                    <a:pt x="61" y="46"/>
                    <a:pt x="58" y="43"/>
                    <a:pt x="58" y="39"/>
                  </a:cubicBezTo>
                  <a:cubicBezTo>
                    <a:pt x="58" y="36"/>
                    <a:pt x="61" y="33"/>
                    <a:pt x="65" y="33"/>
                  </a:cubicBezTo>
                  <a:cubicBezTo>
                    <a:pt x="69" y="33"/>
                    <a:pt x="71" y="36"/>
                    <a:pt x="71" y="39"/>
                  </a:cubicBezTo>
                  <a:cubicBezTo>
                    <a:pt x="71" y="43"/>
                    <a:pt x="69" y="46"/>
                    <a:pt x="65" y="46"/>
                  </a:cubicBezTo>
                  <a:close/>
                  <a:moveTo>
                    <a:pt x="71" y="26"/>
                  </a:moveTo>
                  <a:cubicBezTo>
                    <a:pt x="68" y="26"/>
                    <a:pt x="65" y="23"/>
                    <a:pt x="65" y="20"/>
                  </a:cubicBezTo>
                  <a:cubicBezTo>
                    <a:pt x="65" y="16"/>
                    <a:pt x="68" y="13"/>
                    <a:pt x="71" y="13"/>
                  </a:cubicBezTo>
                  <a:cubicBezTo>
                    <a:pt x="75" y="13"/>
                    <a:pt x="78" y="16"/>
                    <a:pt x="78" y="20"/>
                  </a:cubicBezTo>
                  <a:cubicBezTo>
                    <a:pt x="78" y="23"/>
                    <a:pt x="75" y="26"/>
                    <a:pt x="71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  <p:grpSp>
        <p:nvGrpSpPr>
          <p:cNvPr id="40" name="Group 43"/>
          <p:cNvGrpSpPr/>
          <p:nvPr/>
        </p:nvGrpSpPr>
        <p:grpSpPr>
          <a:xfrm>
            <a:off x="4769400" y="1995323"/>
            <a:ext cx="423735" cy="422265"/>
            <a:chOff x="6780213" y="5662613"/>
            <a:chExt cx="457199" cy="455612"/>
          </a:xfrm>
          <a:solidFill>
            <a:schemeClr val="bg1"/>
          </a:solidFill>
        </p:grpSpPr>
        <p:sp>
          <p:nvSpPr>
            <p:cNvPr id="41" name="Freeform 44"/>
            <p:cNvSpPr>
              <a:spLocks noEditPoints="1"/>
            </p:cNvSpPr>
            <p:nvPr/>
          </p:nvSpPr>
          <p:spPr bwMode="auto">
            <a:xfrm>
              <a:off x="7038975" y="5662613"/>
              <a:ext cx="198437" cy="198437"/>
            </a:xfrm>
            <a:custGeom>
              <a:avLst/>
              <a:gdLst>
                <a:gd name="T0" fmla="*/ 42 w 53"/>
                <a:gd name="T1" fmla="*/ 23 h 53"/>
                <a:gd name="T2" fmla="*/ 26 w 53"/>
                <a:gd name="T3" fmla="*/ 38 h 53"/>
                <a:gd name="T4" fmla="*/ 19 w 53"/>
                <a:gd name="T5" fmla="*/ 38 h 53"/>
                <a:gd name="T6" fmla="*/ 11 w 53"/>
                <a:gd name="T7" fmla="*/ 30 h 53"/>
                <a:gd name="T8" fmla="*/ 11 w 53"/>
                <a:gd name="T9" fmla="*/ 23 h 53"/>
                <a:gd name="T10" fmla="*/ 19 w 53"/>
                <a:gd name="T11" fmla="*/ 23 h 53"/>
                <a:gd name="T12" fmla="*/ 23 w 53"/>
                <a:gd name="T13" fmla="*/ 26 h 53"/>
                <a:gd name="T14" fmla="*/ 34 w 53"/>
                <a:gd name="T15" fmla="*/ 15 h 53"/>
                <a:gd name="T16" fmla="*/ 42 w 53"/>
                <a:gd name="T17" fmla="*/ 15 h 53"/>
                <a:gd name="T18" fmla="*/ 42 w 53"/>
                <a:gd name="T19" fmla="*/ 23 h 53"/>
                <a:gd name="T20" fmla="*/ 26 w 53"/>
                <a:gd name="T21" fmla="*/ 0 h 53"/>
                <a:gd name="T22" fmla="*/ 0 w 53"/>
                <a:gd name="T23" fmla="*/ 26 h 53"/>
                <a:gd name="T24" fmla="*/ 26 w 53"/>
                <a:gd name="T25" fmla="*/ 53 h 53"/>
                <a:gd name="T26" fmla="*/ 53 w 53"/>
                <a:gd name="T27" fmla="*/ 26 h 53"/>
                <a:gd name="T28" fmla="*/ 26 w 53"/>
                <a:gd name="T29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3" h="53">
                  <a:moveTo>
                    <a:pt x="42" y="23"/>
                  </a:moveTo>
                  <a:cubicBezTo>
                    <a:pt x="26" y="38"/>
                    <a:pt x="26" y="38"/>
                    <a:pt x="26" y="38"/>
                  </a:cubicBezTo>
                  <a:cubicBezTo>
                    <a:pt x="24" y="40"/>
                    <a:pt x="21" y="40"/>
                    <a:pt x="19" y="38"/>
                  </a:cubicBezTo>
                  <a:cubicBezTo>
                    <a:pt x="11" y="30"/>
                    <a:pt x="11" y="30"/>
                    <a:pt x="11" y="30"/>
                  </a:cubicBezTo>
                  <a:cubicBezTo>
                    <a:pt x="9" y="28"/>
                    <a:pt x="9" y="25"/>
                    <a:pt x="11" y="23"/>
                  </a:cubicBezTo>
                  <a:cubicBezTo>
                    <a:pt x="13" y="20"/>
                    <a:pt x="17" y="20"/>
                    <a:pt x="19" y="23"/>
                  </a:cubicBezTo>
                  <a:cubicBezTo>
                    <a:pt x="23" y="26"/>
                    <a:pt x="23" y="26"/>
                    <a:pt x="23" y="26"/>
                  </a:cubicBezTo>
                  <a:cubicBezTo>
                    <a:pt x="34" y="15"/>
                    <a:pt x="34" y="15"/>
                    <a:pt x="34" y="15"/>
                  </a:cubicBezTo>
                  <a:cubicBezTo>
                    <a:pt x="36" y="13"/>
                    <a:pt x="40" y="13"/>
                    <a:pt x="42" y="15"/>
                  </a:cubicBezTo>
                  <a:cubicBezTo>
                    <a:pt x="44" y="17"/>
                    <a:pt x="44" y="20"/>
                    <a:pt x="42" y="23"/>
                  </a:cubicBezTo>
                  <a:close/>
                  <a:moveTo>
                    <a:pt x="26" y="0"/>
                  </a:moveTo>
                  <a:cubicBezTo>
                    <a:pt x="12" y="0"/>
                    <a:pt x="0" y="11"/>
                    <a:pt x="0" y="26"/>
                  </a:cubicBezTo>
                  <a:cubicBezTo>
                    <a:pt x="0" y="41"/>
                    <a:pt x="12" y="53"/>
                    <a:pt x="26" y="53"/>
                  </a:cubicBezTo>
                  <a:cubicBezTo>
                    <a:pt x="41" y="53"/>
                    <a:pt x="53" y="41"/>
                    <a:pt x="53" y="26"/>
                  </a:cubicBezTo>
                  <a:cubicBezTo>
                    <a:pt x="53" y="11"/>
                    <a:pt x="41" y="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42" name="Freeform 45"/>
            <p:cNvSpPr/>
            <p:nvPr/>
          </p:nvSpPr>
          <p:spPr bwMode="auto">
            <a:xfrm>
              <a:off x="6780213" y="5662613"/>
              <a:ext cx="346075" cy="455612"/>
            </a:xfrm>
            <a:custGeom>
              <a:avLst/>
              <a:gdLst>
                <a:gd name="T0" fmla="*/ 84 w 92"/>
                <a:gd name="T1" fmla="*/ 95 h 122"/>
                <a:gd name="T2" fmla="*/ 65 w 92"/>
                <a:gd name="T3" fmla="*/ 95 h 122"/>
                <a:gd name="T4" fmla="*/ 65 w 92"/>
                <a:gd name="T5" fmla="*/ 114 h 122"/>
                <a:gd name="T6" fmla="*/ 65 w 92"/>
                <a:gd name="T7" fmla="*/ 114 h 122"/>
                <a:gd name="T8" fmla="*/ 65 w 92"/>
                <a:gd name="T9" fmla="*/ 114 h 122"/>
                <a:gd name="T10" fmla="*/ 59 w 92"/>
                <a:gd name="T11" fmla="*/ 114 h 122"/>
                <a:gd name="T12" fmla="*/ 32 w 92"/>
                <a:gd name="T13" fmla="*/ 114 h 122"/>
                <a:gd name="T14" fmla="*/ 17 w 92"/>
                <a:gd name="T15" fmla="*/ 114 h 122"/>
                <a:gd name="T16" fmla="*/ 7 w 92"/>
                <a:gd name="T17" fmla="*/ 105 h 122"/>
                <a:gd name="T18" fmla="*/ 7 w 92"/>
                <a:gd name="T19" fmla="*/ 17 h 122"/>
                <a:gd name="T20" fmla="*/ 10 w 92"/>
                <a:gd name="T21" fmla="*/ 10 h 122"/>
                <a:gd name="T22" fmla="*/ 17 w 92"/>
                <a:gd name="T23" fmla="*/ 7 h 122"/>
                <a:gd name="T24" fmla="*/ 67 w 92"/>
                <a:gd name="T25" fmla="*/ 7 h 122"/>
                <a:gd name="T26" fmla="*/ 74 w 92"/>
                <a:gd name="T27" fmla="*/ 0 h 122"/>
                <a:gd name="T28" fmla="*/ 16 w 92"/>
                <a:gd name="T29" fmla="*/ 0 h 122"/>
                <a:gd name="T30" fmla="*/ 16 w 92"/>
                <a:gd name="T31" fmla="*/ 0 h 122"/>
                <a:gd name="T32" fmla="*/ 4 w 92"/>
                <a:gd name="T33" fmla="*/ 4 h 122"/>
                <a:gd name="T34" fmla="*/ 0 w 92"/>
                <a:gd name="T35" fmla="*/ 16 h 122"/>
                <a:gd name="T36" fmla="*/ 0 w 92"/>
                <a:gd name="T37" fmla="*/ 106 h 122"/>
                <a:gd name="T38" fmla="*/ 16 w 92"/>
                <a:gd name="T39" fmla="*/ 122 h 122"/>
                <a:gd name="T40" fmla="*/ 32 w 92"/>
                <a:gd name="T41" fmla="*/ 122 h 122"/>
                <a:gd name="T42" fmla="*/ 59 w 92"/>
                <a:gd name="T43" fmla="*/ 122 h 122"/>
                <a:gd name="T44" fmla="*/ 66 w 92"/>
                <a:gd name="T45" fmla="*/ 122 h 122"/>
                <a:gd name="T46" fmla="*/ 70 w 92"/>
                <a:gd name="T47" fmla="*/ 120 h 122"/>
                <a:gd name="T48" fmla="*/ 90 w 92"/>
                <a:gd name="T49" fmla="*/ 101 h 122"/>
                <a:gd name="T50" fmla="*/ 92 w 92"/>
                <a:gd name="T51" fmla="*/ 96 h 122"/>
                <a:gd name="T52" fmla="*/ 92 w 92"/>
                <a:gd name="T53" fmla="*/ 96 h 122"/>
                <a:gd name="T54" fmla="*/ 92 w 92"/>
                <a:gd name="T55" fmla="*/ 96 h 122"/>
                <a:gd name="T56" fmla="*/ 92 w 92"/>
                <a:gd name="T57" fmla="*/ 61 h 122"/>
                <a:gd name="T58" fmla="*/ 84 w 92"/>
                <a:gd name="T59" fmla="*/ 59 h 122"/>
                <a:gd name="T60" fmla="*/ 84 w 92"/>
                <a:gd name="T61" fmla="*/ 95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92" h="122">
                  <a:moveTo>
                    <a:pt x="84" y="95"/>
                  </a:moveTo>
                  <a:cubicBezTo>
                    <a:pt x="65" y="95"/>
                    <a:pt x="65" y="95"/>
                    <a:pt x="65" y="95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59" y="114"/>
                    <a:pt x="59" y="114"/>
                    <a:pt x="59" y="114"/>
                  </a:cubicBezTo>
                  <a:cubicBezTo>
                    <a:pt x="32" y="114"/>
                    <a:pt x="32" y="114"/>
                    <a:pt x="32" y="114"/>
                  </a:cubicBezTo>
                  <a:cubicBezTo>
                    <a:pt x="17" y="114"/>
                    <a:pt x="17" y="114"/>
                    <a:pt x="17" y="114"/>
                  </a:cubicBezTo>
                  <a:cubicBezTo>
                    <a:pt x="12" y="114"/>
                    <a:pt x="7" y="110"/>
                    <a:pt x="7" y="105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7" y="14"/>
                    <a:pt x="8" y="12"/>
                    <a:pt x="10" y="10"/>
                  </a:cubicBezTo>
                  <a:cubicBezTo>
                    <a:pt x="12" y="8"/>
                    <a:pt x="14" y="7"/>
                    <a:pt x="17" y="7"/>
                  </a:cubicBezTo>
                  <a:cubicBezTo>
                    <a:pt x="67" y="7"/>
                    <a:pt x="67" y="7"/>
                    <a:pt x="67" y="7"/>
                  </a:cubicBezTo>
                  <a:cubicBezTo>
                    <a:pt x="69" y="4"/>
                    <a:pt x="71" y="2"/>
                    <a:pt x="74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1" y="0"/>
                    <a:pt x="7" y="1"/>
                    <a:pt x="4" y="4"/>
                  </a:cubicBezTo>
                  <a:cubicBezTo>
                    <a:pt x="2" y="7"/>
                    <a:pt x="0" y="11"/>
                    <a:pt x="0" y="16"/>
                  </a:cubicBezTo>
                  <a:cubicBezTo>
                    <a:pt x="0" y="106"/>
                    <a:pt x="0" y="106"/>
                    <a:pt x="0" y="106"/>
                  </a:cubicBezTo>
                  <a:cubicBezTo>
                    <a:pt x="0" y="115"/>
                    <a:pt x="7" y="122"/>
                    <a:pt x="16" y="122"/>
                  </a:cubicBezTo>
                  <a:cubicBezTo>
                    <a:pt x="32" y="122"/>
                    <a:pt x="32" y="122"/>
                    <a:pt x="32" y="122"/>
                  </a:cubicBezTo>
                  <a:cubicBezTo>
                    <a:pt x="59" y="122"/>
                    <a:pt x="59" y="122"/>
                    <a:pt x="59" y="122"/>
                  </a:cubicBezTo>
                  <a:cubicBezTo>
                    <a:pt x="66" y="122"/>
                    <a:pt x="66" y="122"/>
                    <a:pt x="66" y="122"/>
                  </a:cubicBezTo>
                  <a:cubicBezTo>
                    <a:pt x="68" y="122"/>
                    <a:pt x="69" y="121"/>
                    <a:pt x="70" y="120"/>
                  </a:cubicBezTo>
                  <a:cubicBezTo>
                    <a:pt x="90" y="101"/>
                    <a:pt x="90" y="101"/>
                    <a:pt x="90" y="101"/>
                  </a:cubicBezTo>
                  <a:cubicBezTo>
                    <a:pt x="91" y="100"/>
                    <a:pt x="91" y="98"/>
                    <a:pt x="92" y="96"/>
                  </a:cubicBezTo>
                  <a:cubicBezTo>
                    <a:pt x="92" y="96"/>
                    <a:pt x="92" y="96"/>
                    <a:pt x="92" y="96"/>
                  </a:cubicBezTo>
                  <a:cubicBezTo>
                    <a:pt x="92" y="96"/>
                    <a:pt x="92" y="96"/>
                    <a:pt x="92" y="96"/>
                  </a:cubicBezTo>
                  <a:cubicBezTo>
                    <a:pt x="92" y="61"/>
                    <a:pt x="92" y="61"/>
                    <a:pt x="92" y="61"/>
                  </a:cubicBezTo>
                  <a:cubicBezTo>
                    <a:pt x="89" y="60"/>
                    <a:pt x="86" y="60"/>
                    <a:pt x="84" y="59"/>
                  </a:cubicBezTo>
                  <a:lnTo>
                    <a:pt x="84" y="9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43" name="Freeform 46"/>
            <p:cNvSpPr/>
            <p:nvPr/>
          </p:nvSpPr>
          <p:spPr bwMode="auto">
            <a:xfrm>
              <a:off x="6835775" y="5756275"/>
              <a:ext cx="60325" cy="58737"/>
            </a:xfrm>
            <a:custGeom>
              <a:avLst/>
              <a:gdLst>
                <a:gd name="T0" fmla="*/ 14 w 16"/>
                <a:gd name="T1" fmla="*/ 0 h 16"/>
                <a:gd name="T2" fmla="*/ 3 w 16"/>
                <a:gd name="T3" fmla="*/ 0 h 16"/>
                <a:gd name="T4" fmla="*/ 0 w 16"/>
                <a:gd name="T5" fmla="*/ 3 h 16"/>
                <a:gd name="T6" fmla="*/ 0 w 16"/>
                <a:gd name="T7" fmla="*/ 13 h 16"/>
                <a:gd name="T8" fmla="*/ 3 w 16"/>
                <a:gd name="T9" fmla="*/ 16 h 16"/>
                <a:gd name="T10" fmla="*/ 14 w 16"/>
                <a:gd name="T11" fmla="*/ 16 h 16"/>
                <a:gd name="T12" fmla="*/ 16 w 16"/>
                <a:gd name="T13" fmla="*/ 13 h 16"/>
                <a:gd name="T14" fmla="*/ 16 w 16"/>
                <a:gd name="T15" fmla="*/ 3 h 16"/>
                <a:gd name="T16" fmla="*/ 14 w 16"/>
                <a:gd name="T1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" h="16">
                  <a:moveTo>
                    <a:pt x="14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5"/>
                    <a:pt x="1" y="16"/>
                    <a:pt x="3" y="16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5" y="16"/>
                    <a:pt x="16" y="15"/>
                    <a:pt x="16" y="13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6" y="1"/>
                    <a:pt x="15" y="0"/>
                    <a:pt x="1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44" name="Freeform 47"/>
            <p:cNvSpPr/>
            <p:nvPr/>
          </p:nvSpPr>
          <p:spPr bwMode="auto">
            <a:xfrm>
              <a:off x="6835775" y="5861050"/>
              <a:ext cx="60325" cy="58737"/>
            </a:xfrm>
            <a:custGeom>
              <a:avLst/>
              <a:gdLst>
                <a:gd name="T0" fmla="*/ 14 w 16"/>
                <a:gd name="T1" fmla="*/ 0 h 16"/>
                <a:gd name="T2" fmla="*/ 3 w 16"/>
                <a:gd name="T3" fmla="*/ 0 h 16"/>
                <a:gd name="T4" fmla="*/ 0 w 16"/>
                <a:gd name="T5" fmla="*/ 2 h 16"/>
                <a:gd name="T6" fmla="*/ 0 w 16"/>
                <a:gd name="T7" fmla="*/ 13 h 16"/>
                <a:gd name="T8" fmla="*/ 3 w 16"/>
                <a:gd name="T9" fmla="*/ 16 h 16"/>
                <a:gd name="T10" fmla="*/ 14 w 16"/>
                <a:gd name="T11" fmla="*/ 16 h 16"/>
                <a:gd name="T12" fmla="*/ 16 w 16"/>
                <a:gd name="T13" fmla="*/ 13 h 16"/>
                <a:gd name="T14" fmla="*/ 16 w 16"/>
                <a:gd name="T15" fmla="*/ 2 h 16"/>
                <a:gd name="T16" fmla="*/ 14 w 16"/>
                <a:gd name="T1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" h="16">
                  <a:moveTo>
                    <a:pt x="14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5"/>
                    <a:pt x="1" y="16"/>
                    <a:pt x="3" y="16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5" y="16"/>
                    <a:pt x="16" y="15"/>
                    <a:pt x="16" y="13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6" y="1"/>
                    <a:pt x="15" y="0"/>
                    <a:pt x="1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45" name="Freeform 48"/>
            <p:cNvSpPr/>
            <p:nvPr/>
          </p:nvSpPr>
          <p:spPr bwMode="auto">
            <a:xfrm>
              <a:off x="6835775" y="5961063"/>
              <a:ext cx="60325" cy="63500"/>
            </a:xfrm>
            <a:custGeom>
              <a:avLst/>
              <a:gdLst>
                <a:gd name="T0" fmla="*/ 14 w 16"/>
                <a:gd name="T1" fmla="*/ 0 h 17"/>
                <a:gd name="T2" fmla="*/ 3 w 16"/>
                <a:gd name="T3" fmla="*/ 0 h 17"/>
                <a:gd name="T4" fmla="*/ 0 w 16"/>
                <a:gd name="T5" fmla="*/ 3 h 17"/>
                <a:gd name="T6" fmla="*/ 0 w 16"/>
                <a:gd name="T7" fmla="*/ 14 h 17"/>
                <a:gd name="T8" fmla="*/ 3 w 16"/>
                <a:gd name="T9" fmla="*/ 17 h 17"/>
                <a:gd name="T10" fmla="*/ 14 w 16"/>
                <a:gd name="T11" fmla="*/ 17 h 17"/>
                <a:gd name="T12" fmla="*/ 16 w 16"/>
                <a:gd name="T13" fmla="*/ 14 h 17"/>
                <a:gd name="T14" fmla="*/ 16 w 16"/>
                <a:gd name="T15" fmla="*/ 3 h 17"/>
                <a:gd name="T16" fmla="*/ 14 w 16"/>
                <a:gd name="T1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" h="17">
                  <a:moveTo>
                    <a:pt x="14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3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5"/>
                    <a:pt x="1" y="17"/>
                    <a:pt x="3" y="17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15" y="17"/>
                    <a:pt x="16" y="15"/>
                    <a:pt x="16" y="14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6" y="2"/>
                    <a:pt x="15" y="0"/>
                    <a:pt x="1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46" name="Freeform 49"/>
            <p:cNvSpPr/>
            <p:nvPr/>
          </p:nvSpPr>
          <p:spPr bwMode="auto">
            <a:xfrm>
              <a:off x="6923088" y="5759450"/>
              <a:ext cx="90487" cy="30162"/>
            </a:xfrm>
            <a:custGeom>
              <a:avLst/>
              <a:gdLst>
                <a:gd name="T0" fmla="*/ 23 w 24"/>
                <a:gd name="T1" fmla="*/ 0 h 8"/>
                <a:gd name="T2" fmla="*/ 4 w 24"/>
                <a:gd name="T3" fmla="*/ 0 h 8"/>
                <a:gd name="T4" fmla="*/ 0 w 24"/>
                <a:gd name="T5" fmla="*/ 4 h 8"/>
                <a:gd name="T6" fmla="*/ 4 w 24"/>
                <a:gd name="T7" fmla="*/ 8 h 8"/>
                <a:gd name="T8" fmla="*/ 24 w 24"/>
                <a:gd name="T9" fmla="*/ 8 h 8"/>
                <a:gd name="T10" fmla="*/ 23 w 24"/>
                <a:gd name="T11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8">
                  <a:moveTo>
                    <a:pt x="23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3" y="5"/>
                    <a:pt x="23" y="3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47" name="Freeform 50"/>
            <p:cNvSpPr/>
            <p:nvPr/>
          </p:nvSpPr>
          <p:spPr bwMode="auto">
            <a:xfrm>
              <a:off x="6923088" y="5819775"/>
              <a:ext cx="120650" cy="25400"/>
            </a:xfrm>
            <a:custGeom>
              <a:avLst/>
              <a:gdLst>
                <a:gd name="T0" fmla="*/ 4 w 32"/>
                <a:gd name="T1" fmla="*/ 0 h 7"/>
                <a:gd name="T2" fmla="*/ 0 w 32"/>
                <a:gd name="T3" fmla="*/ 3 h 7"/>
                <a:gd name="T4" fmla="*/ 4 w 32"/>
                <a:gd name="T5" fmla="*/ 7 h 7"/>
                <a:gd name="T6" fmla="*/ 32 w 32"/>
                <a:gd name="T7" fmla="*/ 7 h 7"/>
                <a:gd name="T8" fmla="*/ 27 w 32"/>
                <a:gd name="T9" fmla="*/ 0 h 7"/>
                <a:gd name="T10" fmla="*/ 4 w 32"/>
                <a:gd name="T11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2" h="7">
                  <a:moveTo>
                    <a:pt x="4" y="0"/>
                  </a:moveTo>
                  <a:cubicBezTo>
                    <a:pt x="2" y="0"/>
                    <a:pt x="0" y="1"/>
                    <a:pt x="0" y="3"/>
                  </a:cubicBezTo>
                  <a:cubicBezTo>
                    <a:pt x="0" y="6"/>
                    <a:pt x="2" y="7"/>
                    <a:pt x="4" y="7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0" y="5"/>
                    <a:pt x="28" y="2"/>
                    <a:pt x="27" y="0"/>
                  </a:cubicBez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48" name="Freeform 51"/>
            <p:cNvSpPr/>
            <p:nvPr/>
          </p:nvSpPr>
          <p:spPr bwMode="auto">
            <a:xfrm>
              <a:off x="6923088" y="5875338"/>
              <a:ext cx="142875" cy="30162"/>
            </a:xfrm>
            <a:custGeom>
              <a:avLst/>
              <a:gdLst>
                <a:gd name="T0" fmla="*/ 0 w 38"/>
                <a:gd name="T1" fmla="*/ 4 h 8"/>
                <a:gd name="T2" fmla="*/ 4 w 38"/>
                <a:gd name="T3" fmla="*/ 8 h 8"/>
                <a:gd name="T4" fmla="*/ 34 w 38"/>
                <a:gd name="T5" fmla="*/ 8 h 8"/>
                <a:gd name="T6" fmla="*/ 38 w 38"/>
                <a:gd name="T7" fmla="*/ 4 h 8"/>
                <a:gd name="T8" fmla="*/ 34 w 38"/>
                <a:gd name="T9" fmla="*/ 0 h 8"/>
                <a:gd name="T10" fmla="*/ 4 w 38"/>
                <a:gd name="T11" fmla="*/ 0 h 8"/>
                <a:gd name="T12" fmla="*/ 0 w 38"/>
                <a:gd name="T13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" h="8">
                  <a:moveTo>
                    <a:pt x="0" y="4"/>
                  </a:moveTo>
                  <a:cubicBezTo>
                    <a:pt x="0" y="6"/>
                    <a:pt x="2" y="8"/>
                    <a:pt x="4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7" y="8"/>
                    <a:pt x="38" y="6"/>
                    <a:pt x="38" y="4"/>
                  </a:cubicBezTo>
                  <a:cubicBezTo>
                    <a:pt x="38" y="2"/>
                    <a:pt x="37" y="0"/>
                    <a:pt x="3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49" name="Freeform 52"/>
            <p:cNvSpPr/>
            <p:nvPr/>
          </p:nvSpPr>
          <p:spPr bwMode="auto">
            <a:xfrm>
              <a:off x="6923088" y="5930900"/>
              <a:ext cx="142875" cy="30162"/>
            </a:xfrm>
            <a:custGeom>
              <a:avLst/>
              <a:gdLst>
                <a:gd name="T0" fmla="*/ 34 w 38"/>
                <a:gd name="T1" fmla="*/ 0 h 8"/>
                <a:gd name="T2" fmla="*/ 4 w 38"/>
                <a:gd name="T3" fmla="*/ 0 h 8"/>
                <a:gd name="T4" fmla="*/ 0 w 38"/>
                <a:gd name="T5" fmla="*/ 4 h 8"/>
                <a:gd name="T6" fmla="*/ 4 w 38"/>
                <a:gd name="T7" fmla="*/ 8 h 8"/>
                <a:gd name="T8" fmla="*/ 34 w 38"/>
                <a:gd name="T9" fmla="*/ 8 h 8"/>
                <a:gd name="T10" fmla="*/ 38 w 38"/>
                <a:gd name="T11" fmla="*/ 4 h 8"/>
                <a:gd name="T12" fmla="*/ 34 w 38"/>
                <a:gd name="T1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" h="8">
                  <a:moveTo>
                    <a:pt x="3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7" y="8"/>
                    <a:pt x="38" y="6"/>
                    <a:pt x="38" y="4"/>
                  </a:cubicBezTo>
                  <a:cubicBezTo>
                    <a:pt x="38" y="2"/>
                    <a:pt x="37" y="0"/>
                    <a:pt x="3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50" name="Freeform 53"/>
            <p:cNvSpPr/>
            <p:nvPr/>
          </p:nvSpPr>
          <p:spPr bwMode="auto">
            <a:xfrm>
              <a:off x="6923088" y="5991225"/>
              <a:ext cx="85725" cy="26987"/>
            </a:xfrm>
            <a:custGeom>
              <a:avLst/>
              <a:gdLst>
                <a:gd name="T0" fmla="*/ 19 w 23"/>
                <a:gd name="T1" fmla="*/ 0 h 7"/>
                <a:gd name="T2" fmla="*/ 4 w 23"/>
                <a:gd name="T3" fmla="*/ 0 h 7"/>
                <a:gd name="T4" fmla="*/ 0 w 23"/>
                <a:gd name="T5" fmla="*/ 3 h 7"/>
                <a:gd name="T6" fmla="*/ 4 w 23"/>
                <a:gd name="T7" fmla="*/ 7 h 7"/>
                <a:gd name="T8" fmla="*/ 19 w 23"/>
                <a:gd name="T9" fmla="*/ 7 h 7"/>
                <a:gd name="T10" fmla="*/ 23 w 23"/>
                <a:gd name="T11" fmla="*/ 3 h 7"/>
                <a:gd name="T12" fmla="*/ 19 w 23"/>
                <a:gd name="T13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7">
                  <a:moveTo>
                    <a:pt x="19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6"/>
                    <a:pt x="2" y="7"/>
                    <a:pt x="4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21" y="7"/>
                    <a:pt x="23" y="6"/>
                    <a:pt x="23" y="3"/>
                  </a:cubicBezTo>
                  <a:cubicBezTo>
                    <a:pt x="23" y="1"/>
                    <a:pt x="21" y="0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  <p:grpSp>
        <p:nvGrpSpPr>
          <p:cNvPr id="51" name="Group 54"/>
          <p:cNvGrpSpPr/>
          <p:nvPr/>
        </p:nvGrpSpPr>
        <p:grpSpPr>
          <a:xfrm>
            <a:off x="3558981" y="2650995"/>
            <a:ext cx="486293" cy="416821"/>
            <a:chOff x="6238875" y="3305175"/>
            <a:chExt cx="511176" cy="438150"/>
          </a:xfrm>
          <a:solidFill>
            <a:schemeClr val="bg1"/>
          </a:solidFill>
        </p:grpSpPr>
        <p:sp>
          <p:nvSpPr>
            <p:cNvPr id="52" name="Freeform 55"/>
            <p:cNvSpPr>
              <a:spLocks noEditPoints="1"/>
            </p:cNvSpPr>
            <p:nvPr/>
          </p:nvSpPr>
          <p:spPr bwMode="auto">
            <a:xfrm>
              <a:off x="6367463" y="3305175"/>
              <a:ext cx="382588" cy="377825"/>
            </a:xfrm>
            <a:custGeom>
              <a:avLst/>
              <a:gdLst>
                <a:gd name="T0" fmla="*/ 97 w 102"/>
                <a:gd name="T1" fmla="*/ 97 h 101"/>
                <a:gd name="T2" fmla="*/ 88 w 102"/>
                <a:gd name="T3" fmla="*/ 101 h 101"/>
                <a:gd name="T4" fmla="*/ 79 w 102"/>
                <a:gd name="T5" fmla="*/ 97 h 101"/>
                <a:gd name="T6" fmla="*/ 59 w 102"/>
                <a:gd name="T7" fmla="*/ 77 h 101"/>
                <a:gd name="T8" fmla="*/ 41 w 102"/>
                <a:gd name="T9" fmla="*/ 82 h 101"/>
                <a:gd name="T10" fmla="*/ 0 w 102"/>
                <a:gd name="T11" fmla="*/ 41 h 101"/>
                <a:gd name="T12" fmla="*/ 41 w 102"/>
                <a:gd name="T13" fmla="*/ 0 h 101"/>
                <a:gd name="T14" fmla="*/ 82 w 102"/>
                <a:gd name="T15" fmla="*/ 41 h 101"/>
                <a:gd name="T16" fmla="*/ 77 w 102"/>
                <a:gd name="T17" fmla="*/ 59 h 101"/>
                <a:gd name="T18" fmla="*/ 97 w 102"/>
                <a:gd name="T19" fmla="*/ 79 h 101"/>
                <a:gd name="T20" fmla="*/ 97 w 102"/>
                <a:gd name="T21" fmla="*/ 97 h 101"/>
                <a:gd name="T22" fmla="*/ 41 w 102"/>
                <a:gd name="T23" fmla="*/ 63 h 101"/>
                <a:gd name="T24" fmla="*/ 63 w 102"/>
                <a:gd name="T25" fmla="*/ 41 h 101"/>
                <a:gd name="T26" fmla="*/ 41 w 102"/>
                <a:gd name="T27" fmla="*/ 19 h 101"/>
                <a:gd name="T28" fmla="*/ 19 w 102"/>
                <a:gd name="T29" fmla="*/ 41 h 101"/>
                <a:gd name="T30" fmla="*/ 41 w 102"/>
                <a:gd name="T31" fmla="*/ 63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2" h="101">
                  <a:moveTo>
                    <a:pt x="97" y="97"/>
                  </a:moveTo>
                  <a:cubicBezTo>
                    <a:pt x="94" y="99"/>
                    <a:pt x="91" y="101"/>
                    <a:pt x="88" y="101"/>
                  </a:cubicBezTo>
                  <a:cubicBezTo>
                    <a:pt x="85" y="101"/>
                    <a:pt x="81" y="99"/>
                    <a:pt x="79" y="97"/>
                  </a:cubicBezTo>
                  <a:cubicBezTo>
                    <a:pt x="59" y="77"/>
                    <a:pt x="59" y="77"/>
                    <a:pt x="59" y="77"/>
                  </a:cubicBezTo>
                  <a:cubicBezTo>
                    <a:pt x="54" y="80"/>
                    <a:pt x="47" y="82"/>
                    <a:pt x="41" y="82"/>
                  </a:cubicBezTo>
                  <a:cubicBezTo>
                    <a:pt x="18" y="82"/>
                    <a:pt x="0" y="63"/>
                    <a:pt x="0" y="41"/>
                  </a:cubicBezTo>
                  <a:cubicBezTo>
                    <a:pt x="0" y="18"/>
                    <a:pt x="18" y="0"/>
                    <a:pt x="41" y="0"/>
                  </a:cubicBezTo>
                  <a:cubicBezTo>
                    <a:pt x="63" y="0"/>
                    <a:pt x="82" y="18"/>
                    <a:pt x="82" y="41"/>
                  </a:cubicBezTo>
                  <a:cubicBezTo>
                    <a:pt x="82" y="47"/>
                    <a:pt x="80" y="54"/>
                    <a:pt x="77" y="59"/>
                  </a:cubicBezTo>
                  <a:cubicBezTo>
                    <a:pt x="97" y="79"/>
                    <a:pt x="97" y="79"/>
                    <a:pt x="97" y="79"/>
                  </a:cubicBezTo>
                  <a:cubicBezTo>
                    <a:pt x="102" y="84"/>
                    <a:pt x="102" y="92"/>
                    <a:pt x="97" y="97"/>
                  </a:cubicBezTo>
                  <a:close/>
                  <a:moveTo>
                    <a:pt x="41" y="63"/>
                  </a:moveTo>
                  <a:cubicBezTo>
                    <a:pt x="53" y="63"/>
                    <a:pt x="63" y="53"/>
                    <a:pt x="63" y="41"/>
                  </a:cubicBezTo>
                  <a:cubicBezTo>
                    <a:pt x="63" y="28"/>
                    <a:pt x="53" y="19"/>
                    <a:pt x="41" y="19"/>
                  </a:cubicBezTo>
                  <a:cubicBezTo>
                    <a:pt x="28" y="19"/>
                    <a:pt x="19" y="28"/>
                    <a:pt x="19" y="41"/>
                  </a:cubicBezTo>
                  <a:cubicBezTo>
                    <a:pt x="19" y="53"/>
                    <a:pt x="28" y="63"/>
                    <a:pt x="41" y="6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53" name="Freeform 56"/>
            <p:cNvSpPr>
              <a:spLocks noEditPoints="1"/>
            </p:cNvSpPr>
            <p:nvPr/>
          </p:nvSpPr>
          <p:spPr bwMode="auto">
            <a:xfrm>
              <a:off x="6238875" y="3473450"/>
              <a:ext cx="285750" cy="269875"/>
            </a:xfrm>
            <a:custGeom>
              <a:avLst/>
              <a:gdLst>
                <a:gd name="T0" fmla="*/ 66 w 76"/>
                <a:gd name="T1" fmla="*/ 44 h 72"/>
                <a:gd name="T2" fmla="*/ 66 w 76"/>
                <a:gd name="T3" fmla="*/ 46 h 72"/>
                <a:gd name="T4" fmla="*/ 59 w 76"/>
                <a:gd name="T5" fmla="*/ 53 h 72"/>
                <a:gd name="T6" fmla="*/ 52 w 76"/>
                <a:gd name="T7" fmla="*/ 46 h 72"/>
                <a:gd name="T8" fmla="*/ 55 w 76"/>
                <a:gd name="T9" fmla="*/ 41 h 72"/>
                <a:gd name="T10" fmla="*/ 35 w 76"/>
                <a:gd name="T11" fmla="*/ 25 h 72"/>
                <a:gd name="T12" fmla="*/ 21 w 76"/>
                <a:gd name="T13" fmla="*/ 25 h 72"/>
                <a:gd name="T14" fmla="*/ 16 w 76"/>
                <a:gd name="T15" fmla="*/ 25 h 72"/>
                <a:gd name="T16" fmla="*/ 12 w 76"/>
                <a:gd name="T17" fmla="*/ 21 h 72"/>
                <a:gd name="T18" fmla="*/ 12 w 76"/>
                <a:gd name="T19" fmla="*/ 16 h 72"/>
                <a:gd name="T20" fmla="*/ 21 w 76"/>
                <a:gd name="T21" fmla="*/ 6 h 72"/>
                <a:gd name="T22" fmla="*/ 26 w 76"/>
                <a:gd name="T23" fmla="*/ 6 h 72"/>
                <a:gd name="T24" fmla="*/ 26 w 76"/>
                <a:gd name="T25" fmla="*/ 0 h 72"/>
                <a:gd name="T26" fmla="*/ 25 w 76"/>
                <a:gd name="T27" fmla="*/ 0 h 72"/>
                <a:gd name="T28" fmla="*/ 6 w 76"/>
                <a:gd name="T29" fmla="*/ 15 h 72"/>
                <a:gd name="T30" fmla="*/ 0 w 76"/>
                <a:gd name="T31" fmla="*/ 21 h 72"/>
                <a:gd name="T32" fmla="*/ 6 w 76"/>
                <a:gd name="T33" fmla="*/ 27 h 72"/>
                <a:gd name="T34" fmla="*/ 6 w 76"/>
                <a:gd name="T35" fmla="*/ 27 h 72"/>
                <a:gd name="T36" fmla="*/ 0 w 76"/>
                <a:gd name="T37" fmla="*/ 37 h 72"/>
                <a:gd name="T38" fmla="*/ 0 w 76"/>
                <a:gd name="T39" fmla="*/ 48 h 72"/>
                <a:gd name="T40" fmla="*/ 6 w 76"/>
                <a:gd name="T41" fmla="*/ 60 h 72"/>
                <a:gd name="T42" fmla="*/ 6 w 76"/>
                <a:gd name="T43" fmla="*/ 64 h 72"/>
                <a:gd name="T44" fmla="*/ 15 w 76"/>
                <a:gd name="T45" fmla="*/ 72 h 72"/>
                <a:gd name="T46" fmla="*/ 18 w 76"/>
                <a:gd name="T47" fmla="*/ 72 h 72"/>
                <a:gd name="T48" fmla="*/ 26 w 76"/>
                <a:gd name="T49" fmla="*/ 64 h 72"/>
                <a:gd name="T50" fmla="*/ 26 w 76"/>
                <a:gd name="T51" fmla="*/ 64 h 72"/>
                <a:gd name="T52" fmla="*/ 49 w 76"/>
                <a:gd name="T53" fmla="*/ 64 h 72"/>
                <a:gd name="T54" fmla="*/ 50 w 76"/>
                <a:gd name="T55" fmla="*/ 64 h 72"/>
                <a:gd name="T56" fmla="*/ 58 w 76"/>
                <a:gd name="T57" fmla="*/ 72 h 72"/>
                <a:gd name="T58" fmla="*/ 61 w 76"/>
                <a:gd name="T59" fmla="*/ 72 h 72"/>
                <a:gd name="T60" fmla="*/ 70 w 76"/>
                <a:gd name="T61" fmla="*/ 64 h 72"/>
                <a:gd name="T62" fmla="*/ 70 w 76"/>
                <a:gd name="T63" fmla="*/ 60 h 72"/>
                <a:gd name="T64" fmla="*/ 76 w 76"/>
                <a:gd name="T65" fmla="*/ 48 h 72"/>
                <a:gd name="T66" fmla="*/ 76 w 76"/>
                <a:gd name="T67" fmla="*/ 45 h 72"/>
                <a:gd name="T68" fmla="*/ 75 w 76"/>
                <a:gd name="T69" fmla="*/ 45 h 72"/>
                <a:gd name="T70" fmla="*/ 66 w 76"/>
                <a:gd name="T71" fmla="*/ 44 h 72"/>
                <a:gd name="T72" fmla="*/ 17 w 76"/>
                <a:gd name="T73" fmla="*/ 53 h 72"/>
                <a:gd name="T74" fmla="*/ 10 w 76"/>
                <a:gd name="T75" fmla="*/ 46 h 72"/>
                <a:gd name="T76" fmla="*/ 17 w 76"/>
                <a:gd name="T77" fmla="*/ 39 h 72"/>
                <a:gd name="T78" fmla="*/ 24 w 76"/>
                <a:gd name="T79" fmla="*/ 46 h 72"/>
                <a:gd name="T80" fmla="*/ 17 w 76"/>
                <a:gd name="T81" fmla="*/ 53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76" h="72">
                  <a:moveTo>
                    <a:pt x="66" y="44"/>
                  </a:moveTo>
                  <a:cubicBezTo>
                    <a:pt x="66" y="45"/>
                    <a:pt x="66" y="46"/>
                    <a:pt x="66" y="46"/>
                  </a:cubicBezTo>
                  <a:cubicBezTo>
                    <a:pt x="66" y="50"/>
                    <a:pt x="63" y="53"/>
                    <a:pt x="59" y="53"/>
                  </a:cubicBezTo>
                  <a:cubicBezTo>
                    <a:pt x="55" y="53"/>
                    <a:pt x="52" y="50"/>
                    <a:pt x="52" y="46"/>
                  </a:cubicBezTo>
                  <a:cubicBezTo>
                    <a:pt x="52" y="44"/>
                    <a:pt x="53" y="42"/>
                    <a:pt x="55" y="41"/>
                  </a:cubicBezTo>
                  <a:cubicBezTo>
                    <a:pt x="47" y="37"/>
                    <a:pt x="40" y="32"/>
                    <a:pt x="35" y="25"/>
                  </a:cubicBezTo>
                  <a:cubicBezTo>
                    <a:pt x="21" y="25"/>
                    <a:pt x="21" y="25"/>
                    <a:pt x="21" y="25"/>
                  </a:cubicBezTo>
                  <a:cubicBezTo>
                    <a:pt x="16" y="25"/>
                    <a:pt x="16" y="25"/>
                    <a:pt x="16" y="25"/>
                  </a:cubicBezTo>
                  <a:cubicBezTo>
                    <a:pt x="14" y="25"/>
                    <a:pt x="12" y="23"/>
                    <a:pt x="12" y="21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2" y="10"/>
                    <a:pt x="16" y="6"/>
                    <a:pt x="21" y="6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6" y="4"/>
                    <a:pt x="26" y="2"/>
                    <a:pt x="26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14" y="0"/>
                    <a:pt x="6" y="7"/>
                    <a:pt x="6" y="15"/>
                  </a:cubicBezTo>
                  <a:cubicBezTo>
                    <a:pt x="3" y="15"/>
                    <a:pt x="0" y="18"/>
                    <a:pt x="0" y="21"/>
                  </a:cubicBezTo>
                  <a:cubicBezTo>
                    <a:pt x="0" y="24"/>
                    <a:pt x="3" y="27"/>
                    <a:pt x="6" y="27"/>
                  </a:cubicBezTo>
                  <a:cubicBezTo>
                    <a:pt x="6" y="27"/>
                    <a:pt x="6" y="27"/>
                    <a:pt x="6" y="27"/>
                  </a:cubicBezTo>
                  <a:cubicBezTo>
                    <a:pt x="2" y="30"/>
                    <a:pt x="0" y="33"/>
                    <a:pt x="0" y="37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53"/>
                    <a:pt x="2" y="58"/>
                    <a:pt x="6" y="60"/>
                  </a:cubicBezTo>
                  <a:cubicBezTo>
                    <a:pt x="6" y="63"/>
                    <a:pt x="6" y="63"/>
                    <a:pt x="6" y="64"/>
                  </a:cubicBezTo>
                  <a:cubicBezTo>
                    <a:pt x="6" y="68"/>
                    <a:pt x="10" y="72"/>
                    <a:pt x="15" y="72"/>
                  </a:cubicBezTo>
                  <a:cubicBezTo>
                    <a:pt x="18" y="72"/>
                    <a:pt x="18" y="72"/>
                    <a:pt x="18" y="72"/>
                  </a:cubicBezTo>
                  <a:cubicBezTo>
                    <a:pt x="22" y="72"/>
                    <a:pt x="26" y="68"/>
                    <a:pt x="26" y="64"/>
                  </a:cubicBezTo>
                  <a:cubicBezTo>
                    <a:pt x="26" y="63"/>
                    <a:pt x="26" y="65"/>
                    <a:pt x="26" y="64"/>
                  </a:cubicBezTo>
                  <a:cubicBezTo>
                    <a:pt x="49" y="64"/>
                    <a:pt x="49" y="64"/>
                    <a:pt x="49" y="64"/>
                  </a:cubicBezTo>
                  <a:cubicBezTo>
                    <a:pt x="50" y="65"/>
                    <a:pt x="50" y="63"/>
                    <a:pt x="50" y="64"/>
                  </a:cubicBezTo>
                  <a:cubicBezTo>
                    <a:pt x="50" y="68"/>
                    <a:pt x="53" y="72"/>
                    <a:pt x="58" y="72"/>
                  </a:cubicBezTo>
                  <a:cubicBezTo>
                    <a:pt x="61" y="72"/>
                    <a:pt x="61" y="72"/>
                    <a:pt x="61" y="72"/>
                  </a:cubicBezTo>
                  <a:cubicBezTo>
                    <a:pt x="66" y="72"/>
                    <a:pt x="70" y="68"/>
                    <a:pt x="70" y="64"/>
                  </a:cubicBezTo>
                  <a:cubicBezTo>
                    <a:pt x="70" y="63"/>
                    <a:pt x="70" y="63"/>
                    <a:pt x="70" y="60"/>
                  </a:cubicBezTo>
                  <a:cubicBezTo>
                    <a:pt x="73" y="58"/>
                    <a:pt x="76" y="53"/>
                    <a:pt x="76" y="48"/>
                  </a:cubicBezTo>
                  <a:cubicBezTo>
                    <a:pt x="76" y="45"/>
                    <a:pt x="76" y="45"/>
                    <a:pt x="76" y="45"/>
                  </a:cubicBezTo>
                  <a:cubicBezTo>
                    <a:pt x="75" y="45"/>
                    <a:pt x="75" y="45"/>
                    <a:pt x="75" y="45"/>
                  </a:cubicBezTo>
                  <a:cubicBezTo>
                    <a:pt x="72" y="45"/>
                    <a:pt x="69" y="45"/>
                    <a:pt x="66" y="44"/>
                  </a:cubicBezTo>
                  <a:close/>
                  <a:moveTo>
                    <a:pt x="17" y="53"/>
                  </a:moveTo>
                  <a:cubicBezTo>
                    <a:pt x="13" y="53"/>
                    <a:pt x="10" y="50"/>
                    <a:pt x="10" y="46"/>
                  </a:cubicBezTo>
                  <a:cubicBezTo>
                    <a:pt x="10" y="42"/>
                    <a:pt x="13" y="39"/>
                    <a:pt x="17" y="39"/>
                  </a:cubicBezTo>
                  <a:cubicBezTo>
                    <a:pt x="21" y="39"/>
                    <a:pt x="24" y="42"/>
                    <a:pt x="24" y="46"/>
                  </a:cubicBezTo>
                  <a:cubicBezTo>
                    <a:pt x="24" y="50"/>
                    <a:pt x="21" y="53"/>
                    <a:pt x="17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  <p:grpSp>
        <p:nvGrpSpPr>
          <p:cNvPr id="54" name="Group 57"/>
          <p:cNvGrpSpPr/>
          <p:nvPr/>
        </p:nvGrpSpPr>
        <p:grpSpPr>
          <a:xfrm>
            <a:off x="4006749" y="3373262"/>
            <a:ext cx="348328" cy="346023"/>
            <a:chOff x="4899025" y="2557463"/>
            <a:chExt cx="479425" cy="476251"/>
          </a:xfrm>
          <a:solidFill>
            <a:schemeClr val="bg1"/>
          </a:solidFill>
        </p:grpSpPr>
        <p:sp>
          <p:nvSpPr>
            <p:cNvPr id="55" name="Freeform 58"/>
            <p:cNvSpPr/>
            <p:nvPr/>
          </p:nvSpPr>
          <p:spPr bwMode="auto">
            <a:xfrm>
              <a:off x="4899025" y="2882901"/>
              <a:ext cx="149225" cy="150813"/>
            </a:xfrm>
            <a:custGeom>
              <a:avLst/>
              <a:gdLst>
                <a:gd name="T0" fmla="*/ 19 w 40"/>
                <a:gd name="T1" fmla="*/ 0 h 40"/>
                <a:gd name="T2" fmla="*/ 0 w 40"/>
                <a:gd name="T3" fmla="*/ 0 h 40"/>
                <a:gd name="T4" fmla="*/ 40 w 40"/>
                <a:gd name="T5" fmla="*/ 40 h 40"/>
                <a:gd name="T6" fmla="*/ 40 w 40"/>
                <a:gd name="T7" fmla="*/ 21 h 40"/>
                <a:gd name="T8" fmla="*/ 19 w 40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1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40" y="40"/>
                    <a:pt x="40" y="40"/>
                    <a:pt x="40" y="40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40" y="10"/>
                    <a:pt x="31" y="0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56" name="Freeform 59"/>
            <p:cNvSpPr/>
            <p:nvPr/>
          </p:nvSpPr>
          <p:spPr bwMode="auto">
            <a:xfrm>
              <a:off x="5213350" y="2560638"/>
              <a:ext cx="161925" cy="161925"/>
            </a:xfrm>
            <a:custGeom>
              <a:avLst/>
              <a:gdLst>
                <a:gd name="T0" fmla="*/ 3 w 43"/>
                <a:gd name="T1" fmla="*/ 40 h 43"/>
                <a:gd name="T2" fmla="*/ 16 w 43"/>
                <a:gd name="T3" fmla="*/ 39 h 43"/>
                <a:gd name="T4" fmla="*/ 43 w 43"/>
                <a:gd name="T5" fmla="*/ 12 h 43"/>
                <a:gd name="T6" fmla="*/ 30 w 43"/>
                <a:gd name="T7" fmla="*/ 0 h 43"/>
                <a:gd name="T8" fmla="*/ 4 w 43"/>
                <a:gd name="T9" fmla="*/ 26 h 43"/>
                <a:gd name="T10" fmla="*/ 3 w 43"/>
                <a:gd name="T11" fmla="*/ 4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" h="43">
                  <a:moveTo>
                    <a:pt x="3" y="40"/>
                  </a:moveTo>
                  <a:cubicBezTo>
                    <a:pt x="6" y="43"/>
                    <a:pt x="12" y="43"/>
                    <a:pt x="16" y="39"/>
                  </a:cubicBezTo>
                  <a:cubicBezTo>
                    <a:pt x="43" y="12"/>
                    <a:pt x="43" y="12"/>
                    <a:pt x="43" y="12"/>
                  </a:cubicBezTo>
                  <a:cubicBezTo>
                    <a:pt x="40" y="7"/>
                    <a:pt x="36" y="2"/>
                    <a:pt x="30" y="0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0" y="30"/>
                    <a:pt x="0" y="36"/>
                    <a:pt x="3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57" name="Freeform 60"/>
            <p:cNvSpPr>
              <a:spLocks noEditPoints="1"/>
            </p:cNvSpPr>
            <p:nvPr/>
          </p:nvSpPr>
          <p:spPr bwMode="auto">
            <a:xfrm>
              <a:off x="4899025" y="2557463"/>
              <a:ext cx="479425" cy="476250"/>
            </a:xfrm>
            <a:custGeom>
              <a:avLst/>
              <a:gdLst>
                <a:gd name="T0" fmla="*/ 105 w 128"/>
                <a:gd name="T1" fmla="*/ 44 h 127"/>
                <a:gd name="T2" fmla="*/ 105 w 128"/>
                <a:gd name="T3" fmla="*/ 58 h 127"/>
                <a:gd name="T4" fmla="*/ 92 w 128"/>
                <a:gd name="T5" fmla="*/ 57 h 127"/>
                <a:gd name="T6" fmla="*/ 71 w 128"/>
                <a:gd name="T7" fmla="*/ 35 h 127"/>
                <a:gd name="T8" fmla="*/ 69 w 128"/>
                <a:gd name="T9" fmla="*/ 23 h 127"/>
                <a:gd name="T10" fmla="*/ 83 w 128"/>
                <a:gd name="T11" fmla="*/ 23 h 127"/>
                <a:gd name="T12" fmla="*/ 106 w 128"/>
                <a:gd name="T13" fmla="*/ 0 h 127"/>
                <a:gd name="T14" fmla="*/ 21 w 128"/>
                <a:gd name="T15" fmla="*/ 0 h 127"/>
                <a:gd name="T16" fmla="*/ 0 w 128"/>
                <a:gd name="T17" fmla="*/ 21 h 127"/>
                <a:gd name="T18" fmla="*/ 0 w 128"/>
                <a:gd name="T19" fmla="*/ 79 h 127"/>
                <a:gd name="T20" fmla="*/ 19 w 128"/>
                <a:gd name="T21" fmla="*/ 79 h 127"/>
                <a:gd name="T22" fmla="*/ 48 w 128"/>
                <a:gd name="T23" fmla="*/ 108 h 127"/>
                <a:gd name="T24" fmla="*/ 48 w 128"/>
                <a:gd name="T25" fmla="*/ 127 h 127"/>
                <a:gd name="T26" fmla="*/ 107 w 128"/>
                <a:gd name="T27" fmla="*/ 127 h 127"/>
                <a:gd name="T28" fmla="*/ 128 w 128"/>
                <a:gd name="T29" fmla="*/ 106 h 127"/>
                <a:gd name="T30" fmla="*/ 128 w 128"/>
                <a:gd name="T31" fmla="*/ 21 h 127"/>
                <a:gd name="T32" fmla="*/ 105 w 128"/>
                <a:gd name="T33" fmla="*/ 44 h 127"/>
                <a:gd name="T34" fmla="*/ 86 w 128"/>
                <a:gd name="T35" fmla="*/ 63 h 127"/>
                <a:gd name="T36" fmla="*/ 69 w 128"/>
                <a:gd name="T37" fmla="*/ 63 h 127"/>
                <a:gd name="T38" fmla="*/ 65 w 128"/>
                <a:gd name="T39" fmla="*/ 59 h 127"/>
                <a:gd name="T40" fmla="*/ 65 w 128"/>
                <a:gd name="T41" fmla="*/ 42 h 127"/>
                <a:gd name="T42" fmla="*/ 68 w 128"/>
                <a:gd name="T43" fmla="*/ 40 h 127"/>
                <a:gd name="T44" fmla="*/ 87 w 128"/>
                <a:gd name="T45" fmla="*/ 60 h 127"/>
                <a:gd name="T46" fmla="*/ 86 w 128"/>
                <a:gd name="T47" fmla="*/ 63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28" h="127">
                  <a:moveTo>
                    <a:pt x="105" y="44"/>
                  </a:moveTo>
                  <a:cubicBezTo>
                    <a:pt x="101" y="48"/>
                    <a:pt x="101" y="54"/>
                    <a:pt x="105" y="58"/>
                  </a:cubicBezTo>
                  <a:cubicBezTo>
                    <a:pt x="101" y="61"/>
                    <a:pt x="96" y="60"/>
                    <a:pt x="92" y="57"/>
                  </a:cubicBezTo>
                  <a:cubicBezTo>
                    <a:pt x="71" y="35"/>
                    <a:pt x="71" y="35"/>
                    <a:pt x="71" y="35"/>
                  </a:cubicBezTo>
                  <a:cubicBezTo>
                    <a:pt x="67" y="32"/>
                    <a:pt x="67" y="27"/>
                    <a:pt x="69" y="23"/>
                  </a:cubicBezTo>
                  <a:cubicBezTo>
                    <a:pt x="73" y="27"/>
                    <a:pt x="79" y="27"/>
                    <a:pt x="83" y="23"/>
                  </a:cubicBezTo>
                  <a:cubicBezTo>
                    <a:pt x="106" y="0"/>
                    <a:pt x="106" y="0"/>
                    <a:pt x="106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10" y="0"/>
                    <a:pt x="0" y="9"/>
                    <a:pt x="0" y="21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19" y="79"/>
                    <a:pt x="19" y="79"/>
                    <a:pt x="19" y="79"/>
                  </a:cubicBezTo>
                  <a:cubicBezTo>
                    <a:pt x="35" y="79"/>
                    <a:pt x="48" y="92"/>
                    <a:pt x="48" y="108"/>
                  </a:cubicBezTo>
                  <a:cubicBezTo>
                    <a:pt x="48" y="127"/>
                    <a:pt x="48" y="127"/>
                    <a:pt x="48" y="127"/>
                  </a:cubicBezTo>
                  <a:cubicBezTo>
                    <a:pt x="107" y="127"/>
                    <a:pt x="107" y="127"/>
                    <a:pt x="107" y="127"/>
                  </a:cubicBezTo>
                  <a:cubicBezTo>
                    <a:pt x="119" y="127"/>
                    <a:pt x="128" y="118"/>
                    <a:pt x="128" y="106"/>
                  </a:cubicBezTo>
                  <a:cubicBezTo>
                    <a:pt x="128" y="21"/>
                    <a:pt x="128" y="21"/>
                    <a:pt x="128" y="21"/>
                  </a:cubicBezTo>
                  <a:lnTo>
                    <a:pt x="105" y="44"/>
                  </a:lnTo>
                  <a:close/>
                  <a:moveTo>
                    <a:pt x="86" y="63"/>
                  </a:moveTo>
                  <a:cubicBezTo>
                    <a:pt x="69" y="63"/>
                    <a:pt x="69" y="63"/>
                    <a:pt x="69" y="63"/>
                  </a:cubicBezTo>
                  <a:cubicBezTo>
                    <a:pt x="66" y="63"/>
                    <a:pt x="65" y="61"/>
                    <a:pt x="65" y="59"/>
                  </a:cubicBezTo>
                  <a:cubicBezTo>
                    <a:pt x="65" y="42"/>
                    <a:pt x="65" y="42"/>
                    <a:pt x="65" y="42"/>
                  </a:cubicBezTo>
                  <a:cubicBezTo>
                    <a:pt x="65" y="39"/>
                    <a:pt x="66" y="39"/>
                    <a:pt x="68" y="40"/>
                  </a:cubicBezTo>
                  <a:cubicBezTo>
                    <a:pt x="87" y="60"/>
                    <a:pt x="87" y="60"/>
                    <a:pt x="87" y="60"/>
                  </a:cubicBezTo>
                  <a:cubicBezTo>
                    <a:pt x="89" y="62"/>
                    <a:pt x="88" y="63"/>
                    <a:pt x="86" y="6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  <p:grpSp>
        <p:nvGrpSpPr>
          <p:cNvPr id="58" name="Group 61"/>
          <p:cNvGrpSpPr/>
          <p:nvPr/>
        </p:nvGrpSpPr>
        <p:grpSpPr>
          <a:xfrm>
            <a:off x="4754001" y="3336351"/>
            <a:ext cx="423755" cy="382933"/>
            <a:chOff x="8296275" y="3235325"/>
            <a:chExt cx="477838" cy="431800"/>
          </a:xfrm>
          <a:solidFill>
            <a:schemeClr val="bg1"/>
          </a:solidFill>
        </p:grpSpPr>
        <p:sp>
          <p:nvSpPr>
            <p:cNvPr id="59" name="Freeform 62"/>
            <p:cNvSpPr>
              <a:spLocks noEditPoints="1"/>
            </p:cNvSpPr>
            <p:nvPr/>
          </p:nvSpPr>
          <p:spPr bwMode="auto">
            <a:xfrm>
              <a:off x="8296275" y="3606800"/>
              <a:ext cx="477838" cy="60325"/>
            </a:xfrm>
            <a:custGeom>
              <a:avLst/>
              <a:gdLst>
                <a:gd name="T0" fmla="*/ 127 w 127"/>
                <a:gd name="T1" fmla="*/ 8 h 16"/>
                <a:gd name="T2" fmla="*/ 119 w 127"/>
                <a:gd name="T3" fmla="*/ 16 h 16"/>
                <a:gd name="T4" fmla="*/ 8 w 127"/>
                <a:gd name="T5" fmla="*/ 16 h 16"/>
                <a:gd name="T6" fmla="*/ 0 w 127"/>
                <a:gd name="T7" fmla="*/ 8 h 16"/>
                <a:gd name="T8" fmla="*/ 0 w 127"/>
                <a:gd name="T9" fmla="*/ 8 h 16"/>
                <a:gd name="T10" fmla="*/ 8 w 127"/>
                <a:gd name="T11" fmla="*/ 0 h 16"/>
                <a:gd name="T12" fmla="*/ 119 w 127"/>
                <a:gd name="T13" fmla="*/ 0 h 16"/>
                <a:gd name="T14" fmla="*/ 127 w 127"/>
                <a:gd name="T15" fmla="*/ 8 h 16"/>
                <a:gd name="T16" fmla="*/ 79 w 127"/>
                <a:gd name="T17" fmla="*/ 8 h 16"/>
                <a:gd name="T18" fmla="*/ 75 w 127"/>
                <a:gd name="T19" fmla="*/ 4 h 16"/>
                <a:gd name="T20" fmla="*/ 52 w 127"/>
                <a:gd name="T21" fmla="*/ 4 h 16"/>
                <a:gd name="T22" fmla="*/ 48 w 127"/>
                <a:gd name="T23" fmla="*/ 8 h 16"/>
                <a:gd name="T24" fmla="*/ 48 w 127"/>
                <a:gd name="T25" fmla="*/ 8 h 16"/>
                <a:gd name="T26" fmla="*/ 52 w 127"/>
                <a:gd name="T27" fmla="*/ 12 h 16"/>
                <a:gd name="T28" fmla="*/ 75 w 127"/>
                <a:gd name="T29" fmla="*/ 12 h 16"/>
                <a:gd name="T30" fmla="*/ 79 w 127"/>
                <a:gd name="T31" fmla="*/ 8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27" h="16">
                  <a:moveTo>
                    <a:pt x="127" y="8"/>
                  </a:moveTo>
                  <a:cubicBezTo>
                    <a:pt x="127" y="12"/>
                    <a:pt x="123" y="16"/>
                    <a:pt x="119" y="1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4" y="16"/>
                    <a:pt x="0" y="12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3"/>
                    <a:pt x="4" y="0"/>
                    <a:pt x="8" y="0"/>
                  </a:cubicBezTo>
                  <a:cubicBezTo>
                    <a:pt x="119" y="0"/>
                    <a:pt x="119" y="0"/>
                    <a:pt x="119" y="0"/>
                  </a:cubicBezTo>
                  <a:cubicBezTo>
                    <a:pt x="123" y="0"/>
                    <a:pt x="127" y="3"/>
                    <a:pt x="127" y="8"/>
                  </a:cubicBezTo>
                  <a:close/>
                  <a:moveTo>
                    <a:pt x="79" y="8"/>
                  </a:moveTo>
                  <a:cubicBezTo>
                    <a:pt x="79" y="6"/>
                    <a:pt x="78" y="4"/>
                    <a:pt x="75" y="4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49" y="4"/>
                    <a:pt x="48" y="6"/>
                    <a:pt x="48" y="8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10"/>
                    <a:pt x="49" y="12"/>
                    <a:pt x="52" y="12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8" y="12"/>
                    <a:pt x="79" y="10"/>
                    <a:pt x="79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60" name="Freeform 63"/>
            <p:cNvSpPr>
              <a:spLocks noEditPoints="1"/>
            </p:cNvSpPr>
            <p:nvPr/>
          </p:nvSpPr>
          <p:spPr bwMode="auto">
            <a:xfrm>
              <a:off x="8304213" y="3235325"/>
              <a:ext cx="461963" cy="338138"/>
            </a:xfrm>
            <a:custGeom>
              <a:avLst/>
              <a:gdLst>
                <a:gd name="T0" fmla="*/ 97 w 123"/>
                <a:gd name="T1" fmla="*/ 90 h 90"/>
                <a:gd name="T2" fmla="*/ 26 w 123"/>
                <a:gd name="T3" fmla="*/ 90 h 90"/>
                <a:gd name="T4" fmla="*/ 0 w 123"/>
                <a:gd name="T5" fmla="*/ 64 h 90"/>
                <a:gd name="T6" fmla="*/ 0 w 123"/>
                <a:gd name="T7" fmla="*/ 26 h 90"/>
                <a:gd name="T8" fmla="*/ 26 w 123"/>
                <a:gd name="T9" fmla="*/ 0 h 90"/>
                <a:gd name="T10" fmla="*/ 97 w 123"/>
                <a:gd name="T11" fmla="*/ 0 h 90"/>
                <a:gd name="T12" fmla="*/ 123 w 123"/>
                <a:gd name="T13" fmla="*/ 26 h 90"/>
                <a:gd name="T14" fmla="*/ 123 w 123"/>
                <a:gd name="T15" fmla="*/ 64 h 90"/>
                <a:gd name="T16" fmla="*/ 97 w 123"/>
                <a:gd name="T17" fmla="*/ 90 h 90"/>
                <a:gd name="T18" fmla="*/ 26 w 123"/>
                <a:gd name="T19" fmla="*/ 10 h 90"/>
                <a:gd name="T20" fmla="*/ 10 w 123"/>
                <a:gd name="T21" fmla="*/ 26 h 90"/>
                <a:gd name="T22" fmla="*/ 10 w 123"/>
                <a:gd name="T23" fmla="*/ 64 h 90"/>
                <a:gd name="T24" fmla="*/ 26 w 123"/>
                <a:gd name="T25" fmla="*/ 80 h 90"/>
                <a:gd name="T26" fmla="*/ 97 w 123"/>
                <a:gd name="T27" fmla="*/ 80 h 90"/>
                <a:gd name="T28" fmla="*/ 113 w 123"/>
                <a:gd name="T29" fmla="*/ 64 h 90"/>
                <a:gd name="T30" fmla="*/ 113 w 123"/>
                <a:gd name="T31" fmla="*/ 26 h 90"/>
                <a:gd name="T32" fmla="*/ 97 w 123"/>
                <a:gd name="T33" fmla="*/ 10 h 90"/>
                <a:gd name="T34" fmla="*/ 26 w 123"/>
                <a:gd name="T35" fmla="*/ 1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23" h="90">
                  <a:moveTo>
                    <a:pt x="97" y="90"/>
                  </a:moveTo>
                  <a:cubicBezTo>
                    <a:pt x="26" y="90"/>
                    <a:pt x="26" y="90"/>
                    <a:pt x="26" y="90"/>
                  </a:cubicBezTo>
                  <a:cubicBezTo>
                    <a:pt x="12" y="90"/>
                    <a:pt x="0" y="79"/>
                    <a:pt x="0" y="64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11"/>
                    <a:pt x="12" y="0"/>
                    <a:pt x="26" y="0"/>
                  </a:cubicBezTo>
                  <a:cubicBezTo>
                    <a:pt x="97" y="0"/>
                    <a:pt x="97" y="0"/>
                    <a:pt x="97" y="0"/>
                  </a:cubicBezTo>
                  <a:cubicBezTo>
                    <a:pt x="111" y="0"/>
                    <a:pt x="123" y="11"/>
                    <a:pt x="123" y="26"/>
                  </a:cubicBezTo>
                  <a:cubicBezTo>
                    <a:pt x="123" y="64"/>
                    <a:pt x="123" y="64"/>
                    <a:pt x="123" y="64"/>
                  </a:cubicBezTo>
                  <a:cubicBezTo>
                    <a:pt x="123" y="79"/>
                    <a:pt x="111" y="90"/>
                    <a:pt x="97" y="90"/>
                  </a:cubicBezTo>
                  <a:close/>
                  <a:moveTo>
                    <a:pt x="26" y="10"/>
                  </a:moveTo>
                  <a:cubicBezTo>
                    <a:pt x="17" y="10"/>
                    <a:pt x="10" y="17"/>
                    <a:pt x="10" y="26"/>
                  </a:cubicBezTo>
                  <a:cubicBezTo>
                    <a:pt x="10" y="64"/>
                    <a:pt x="10" y="64"/>
                    <a:pt x="10" y="64"/>
                  </a:cubicBezTo>
                  <a:cubicBezTo>
                    <a:pt x="10" y="73"/>
                    <a:pt x="17" y="80"/>
                    <a:pt x="26" y="80"/>
                  </a:cubicBezTo>
                  <a:cubicBezTo>
                    <a:pt x="97" y="80"/>
                    <a:pt x="97" y="80"/>
                    <a:pt x="97" y="80"/>
                  </a:cubicBezTo>
                  <a:cubicBezTo>
                    <a:pt x="106" y="80"/>
                    <a:pt x="113" y="73"/>
                    <a:pt x="113" y="64"/>
                  </a:cubicBezTo>
                  <a:cubicBezTo>
                    <a:pt x="113" y="26"/>
                    <a:pt x="113" y="26"/>
                    <a:pt x="113" y="26"/>
                  </a:cubicBezTo>
                  <a:cubicBezTo>
                    <a:pt x="113" y="17"/>
                    <a:pt x="106" y="10"/>
                    <a:pt x="97" y="10"/>
                  </a:cubicBezTo>
                  <a:lnTo>
                    <a:pt x="26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61" name="Freeform 64"/>
            <p:cNvSpPr>
              <a:spLocks noEditPoints="1"/>
            </p:cNvSpPr>
            <p:nvPr/>
          </p:nvSpPr>
          <p:spPr bwMode="auto">
            <a:xfrm>
              <a:off x="8447088" y="3309938"/>
              <a:ext cx="176213" cy="187325"/>
            </a:xfrm>
            <a:custGeom>
              <a:avLst/>
              <a:gdLst>
                <a:gd name="T0" fmla="*/ 33 w 47"/>
                <a:gd name="T1" fmla="*/ 34 h 50"/>
                <a:gd name="T2" fmla="*/ 46 w 47"/>
                <a:gd name="T3" fmla="*/ 36 h 50"/>
                <a:gd name="T4" fmla="*/ 38 w 47"/>
                <a:gd name="T5" fmla="*/ 47 h 50"/>
                <a:gd name="T6" fmla="*/ 24 w 47"/>
                <a:gd name="T7" fmla="*/ 50 h 50"/>
                <a:gd name="T8" fmla="*/ 5 w 47"/>
                <a:gd name="T9" fmla="*/ 42 h 50"/>
                <a:gd name="T10" fmla="*/ 0 w 47"/>
                <a:gd name="T11" fmla="*/ 25 h 50"/>
                <a:gd name="T12" fmla="*/ 7 w 47"/>
                <a:gd name="T13" fmla="*/ 7 h 50"/>
                <a:gd name="T14" fmla="*/ 23 w 47"/>
                <a:gd name="T15" fmla="*/ 0 h 50"/>
                <a:gd name="T16" fmla="*/ 41 w 47"/>
                <a:gd name="T17" fmla="*/ 7 h 50"/>
                <a:gd name="T18" fmla="*/ 47 w 47"/>
                <a:gd name="T19" fmla="*/ 29 h 50"/>
                <a:gd name="T20" fmla="*/ 14 w 47"/>
                <a:gd name="T21" fmla="*/ 29 h 50"/>
                <a:gd name="T22" fmla="*/ 17 w 47"/>
                <a:gd name="T23" fmla="*/ 38 h 50"/>
                <a:gd name="T24" fmla="*/ 24 w 47"/>
                <a:gd name="T25" fmla="*/ 41 h 50"/>
                <a:gd name="T26" fmla="*/ 30 w 47"/>
                <a:gd name="T27" fmla="*/ 39 h 50"/>
                <a:gd name="T28" fmla="*/ 33 w 47"/>
                <a:gd name="T29" fmla="*/ 34 h 50"/>
                <a:gd name="T30" fmla="*/ 34 w 47"/>
                <a:gd name="T31" fmla="*/ 21 h 50"/>
                <a:gd name="T32" fmla="*/ 31 w 47"/>
                <a:gd name="T33" fmla="*/ 12 h 50"/>
                <a:gd name="T34" fmla="*/ 24 w 47"/>
                <a:gd name="T35" fmla="*/ 10 h 50"/>
                <a:gd name="T36" fmla="*/ 17 w 47"/>
                <a:gd name="T37" fmla="*/ 13 h 50"/>
                <a:gd name="T38" fmla="*/ 14 w 47"/>
                <a:gd name="T39" fmla="*/ 21 h 50"/>
                <a:gd name="T40" fmla="*/ 34 w 47"/>
                <a:gd name="T41" fmla="*/ 21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7" h="50">
                  <a:moveTo>
                    <a:pt x="33" y="34"/>
                  </a:moveTo>
                  <a:cubicBezTo>
                    <a:pt x="46" y="36"/>
                    <a:pt x="46" y="36"/>
                    <a:pt x="46" y="36"/>
                  </a:cubicBezTo>
                  <a:cubicBezTo>
                    <a:pt x="44" y="41"/>
                    <a:pt x="42" y="44"/>
                    <a:pt x="38" y="47"/>
                  </a:cubicBezTo>
                  <a:cubicBezTo>
                    <a:pt x="34" y="49"/>
                    <a:pt x="30" y="50"/>
                    <a:pt x="24" y="50"/>
                  </a:cubicBezTo>
                  <a:cubicBezTo>
                    <a:pt x="16" y="50"/>
                    <a:pt x="9" y="48"/>
                    <a:pt x="5" y="42"/>
                  </a:cubicBezTo>
                  <a:cubicBezTo>
                    <a:pt x="2" y="38"/>
                    <a:pt x="0" y="32"/>
                    <a:pt x="0" y="25"/>
                  </a:cubicBezTo>
                  <a:cubicBezTo>
                    <a:pt x="0" y="17"/>
                    <a:pt x="2" y="11"/>
                    <a:pt x="7" y="7"/>
                  </a:cubicBezTo>
                  <a:cubicBezTo>
                    <a:pt x="11" y="2"/>
                    <a:pt x="16" y="0"/>
                    <a:pt x="23" y="0"/>
                  </a:cubicBezTo>
                  <a:cubicBezTo>
                    <a:pt x="30" y="0"/>
                    <a:pt x="36" y="2"/>
                    <a:pt x="41" y="7"/>
                  </a:cubicBezTo>
                  <a:cubicBezTo>
                    <a:pt x="45" y="12"/>
                    <a:pt x="47" y="19"/>
                    <a:pt x="47" y="29"/>
                  </a:cubicBezTo>
                  <a:cubicBezTo>
                    <a:pt x="14" y="29"/>
                    <a:pt x="14" y="29"/>
                    <a:pt x="14" y="29"/>
                  </a:cubicBezTo>
                  <a:cubicBezTo>
                    <a:pt x="14" y="33"/>
                    <a:pt x="15" y="35"/>
                    <a:pt x="17" y="38"/>
                  </a:cubicBezTo>
                  <a:cubicBezTo>
                    <a:pt x="19" y="40"/>
                    <a:pt x="21" y="41"/>
                    <a:pt x="24" y="41"/>
                  </a:cubicBezTo>
                  <a:cubicBezTo>
                    <a:pt x="27" y="41"/>
                    <a:pt x="28" y="40"/>
                    <a:pt x="30" y="39"/>
                  </a:cubicBezTo>
                  <a:cubicBezTo>
                    <a:pt x="31" y="38"/>
                    <a:pt x="32" y="36"/>
                    <a:pt x="33" y="34"/>
                  </a:cubicBezTo>
                  <a:close/>
                  <a:moveTo>
                    <a:pt x="34" y="21"/>
                  </a:moveTo>
                  <a:cubicBezTo>
                    <a:pt x="34" y="17"/>
                    <a:pt x="33" y="14"/>
                    <a:pt x="31" y="12"/>
                  </a:cubicBezTo>
                  <a:cubicBezTo>
                    <a:pt x="29" y="11"/>
                    <a:pt x="27" y="10"/>
                    <a:pt x="24" y="10"/>
                  </a:cubicBezTo>
                  <a:cubicBezTo>
                    <a:pt x="21" y="10"/>
                    <a:pt x="19" y="11"/>
                    <a:pt x="17" y="13"/>
                  </a:cubicBezTo>
                  <a:cubicBezTo>
                    <a:pt x="15" y="15"/>
                    <a:pt x="14" y="17"/>
                    <a:pt x="14" y="21"/>
                  </a:cubicBezTo>
                  <a:lnTo>
                    <a:pt x="34" y="2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  <p:grpSp>
        <p:nvGrpSpPr>
          <p:cNvPr id="62" name="Group 65"/>
          <p:cNvGrpSpPr/>
          <p:nvPr/>
        </p:nvGrpSpPr>
        <p:grpSpPr>
          <a:xfrm>
            <a:off x="5181600" y="2620391"/>
            <a:ext cx="435880" cy="432744"/>
            <a:chOff x="7454900" y="1990725"/>
            <a:chExt cx="441325" cy="438150"/>
          </a:xfrm>
          <a:solidFill>
            <a:schemeClr val="bg1"/>
          </a:solidFill>
        </p:grpSpPr>
        <p:sp>
          <p:nvSpPr>
            <p:cNvPr id="63" name="Freeform 66"/>
            <p:cNvSpPr>
              <a:spLocks noEditPoints="1"/>
            </p:cNvSpPr>
            <p:nvPr/>
          </p:nvSpPr>
          <p:spPr bwMode="auto">
            <a:xfrm>
              <a:off x="7620000" y="2162175"/>
              <a:ext cx="276225" cy="266700"/>
            </a:xfrm>
            <a:custGeom>
              <a:avLst/>
              <a:gdLst>
                <a:gd name="T0" fmla="*/ 68 w 74"/>
                <a:gd name="T1" fmla="*/ 27 h 71"/>
                <a:gd name="T2" fmla="*/ 68 w 74"/>
                <a:gd name="T3" fmla="*/ 27 h 71"/>
                <a:gd name="T4" fmla="*/ 74 w 74"/>
                <a:gd name="T5" fmla="*/ 21 h 71"/>
                <a:gd name="T6" fmla="*/ 68 w 74"/>
                <a:gd name="T7" fmla="*/ 15 h 71"/>
                <a:gd name="T8" fmla="*/ 50 w 74"/>
                <a:gd name="T9" fmla="*/ 0 h 71"/>
                <a:gd name="T10" fmla="*/ 24 w 74"/>
                <a:gd name="T11" fmla="*/ 0 h 71"/>
                <a:gd name="T12" fmla="*/ 6 w 74"/>
                <a:gd name="T13" fmla="*/ 15 h 71"/>
                <a:gd name="T14" fmla="*/ 0 w 74"/>
                <a:gd name="T15" fmla="*/ 21 h 71"/>
                <a:gd name="T16" fmla="*/ 6 w 74"/>
                <a:gd name="T17" fmla="*/ 27 h 71"/>
                <a:gd name="T18" fmla="*/ 6 w 74"/>
                <a:gd name="T19" fmla="*/ 27 h 71"/>
                <a:gd name="T20" fmla="*/ 0 w 74"/>
                <a:gd name="T21" fmla="*/ 36 h 71"/>
                <a:gd name="T22" fmla="*/ 0 w 74"/>
                <a:gd name="T23" fmla="*/ 48 h 71"/>
                <a:gd name="T24" fmla="*/ 6 w 74"/>
                <a:gd name="T25" fmla="*/ 60 h 71"/>
                <a:gd name="T26" fmla="*/ 6 w 74"/>
                <a:gd name="T27" fmla="*/ 63 h 71"/>
                <a:gd name="T28" fmla="*/ 14 w 74"/>
                <a:gd name="T29" fmla="*/ 71 h 71"/>
                <a:gd name="T30" fmla="*/ 17 w 74"/>
                <a:gd name="T31" fmla="*/ 71 h 71"/>
                <a:gd name="T32" fmla="*/ 26 w 74"/>
                <a:gd name="T33" fmla="*/ 63 h 71"/>
                <a:gd name="T34" fmla="*/ 26 w 74"/>
                <a:gd name="T35" fmla="*/ 63 h 71"/>
                <a:gd name="T36" fmla="*/ 48 w 74"/>
                <a:gd name="T37" fmla="*/ 63 h 71"/>
                <a:gd name="T38" fmla="*/ 48 w 74"/>
                <a:gd name="T39" fmla="*/ 63 h 71"/>
                <a:gd name="T40" fmla="*/ 57 w 74"/>
                <a:gd name="T41" fmla="*/ 71 h 71"/>
                <a:gd name="T42" fmla="*/ 60 w 74"/>
                <a:gd name="T43" fmla="*/ 71 h 71"/>
                <a:gd name="T44" fmla="*/ 68 w 74"/>
                <a:gd name="T45" fmla="*/ 63 h 71"/>
                <a:gd name="T46" fmla="*/ 68 w 74"/>
                <a:gd name="T47" fmla="*/ 60 h 71"/>
                <a:gd name="T48" fmla="*/ 74 w 74"/>
                <a:gd name="T49" fmla="*/ 48 h 71"/>
                <a:gd name="T50" fmla="*/ 74 w 74"/>
                <a:gd name="T51" fmla="*/ 36 h 71"/>
                <a:gd name="T52" fmla="*/ 68 w 74"/>
                <a:gd name="T53" fmla="*/ 27 h 71"/>
                <a:gd name="T54" fmla="*/ 16 w 74"/>
                <a:gd name="T55" fmla="*/ 53 h 71"/>
                <a:gd name="T56" fmla="*/ 9 w 74"/>
                <a:gd name="T57" fmla="*/ 46 h 71"/>
                <a:gd name="T58" fmla="*/ 16 w 74"/>
                <a:gd name="T59" fmla="*/ 39 h 71"/>
                <a:gd name="T60" fmla="*/ 23 w 74"/>
                <a:gd name="T61" fmla="*/ 46 h 71"/>
                <a:gd name="T62" fmla="*/ 16 w 74"/>
                <a:gd name="T63" fmla="*/ 53 h 71"/>
                <a:gd name="T64" fmla="*/ 21 w 74"/>
                <a:gd name="T65" fmla="*/ 25 h 71"/>
                <a:gd name="T66" fmla="*/ 16 w 74"/>
                <a:gd name="T67" fmla="*/ 25 h 71"/>
                <a:gd name="T68" fmla="*/ 12 w 74"/>
                <a:gd name="T69" fmla="*/ 21 h 71"/>
                <a:gd name="T70" fmla="*/ 12 w 74"/>
                <a:gd name="T71" fmla="*/ 16 h 71"/>
                <a:gd name="T72" fmla="*/ 21 w 74"/>
                <a:gd name="T73" fmla="*/ 6 h 71"/>
                <a:gd name="T74" fmla="*/ 53 w 74"/>
                <a:gd name="T75" fmla="*/ 6 h 71"/>
                <a:gd name="T76" fmla="*/ 62 w 74"/>
                <a:gd name="T77" fmla="*/ 16 h 71"/>
                <a:gd name="T78" fmla="*/ 62 w 74"/>
                <a:gd name="T79" fmla="*/ 21 h 71"/>
                <a:gd name="T80" fmla="*/ 58 w 74"/>
                <a:gd name="T81" fmla="*/ 25 h 71"/>
                <a:gd name="T82" fmla="*/ 53 w 74"/>
                <a:gd name="T83" fmla="*/ 25 h 71"/>
                <a:gd name="T84" fmla="*/ 21 w 74"/>
                <a:gd name="T85" fmla="*/ 25 h 71"/>
                <a:gd name="T86" fmla="*/ 58 w 74"/>
                <a:gd name="T87" fmla="*/ 53 h 71"/>
                <a:gd name="T88" fmla="*/ 51 w 74"/>
                <a:gd name="T89" fmla="*/ 46 h 71"/>
                <a:gd name="T90" fmla="*/ 58 w 74"/>
                <a:gd name="T91" fmla="*/ 39 h 71"/>
                <a:gd name="T92" fmla="*/ 65 w 74"/>
                <a:gd name="T93" fmla="*/ 46 h 71"/>
                <a:gd name="T94" fmla="*/ 58 w 74"/>
                <a:gd name="T95" fmla="*/ 53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74" h="71">
                  <a:moveTo>
                    <a:pt x="68" y="27"/>
                  </a:moveTo>
                  <a:cubicBezTo>
                    <a:pt x="68" y="27"/>
                    <a:pt x="68" y="27"/>
                    <a:pt x="68" y="27"/>
                  </a:cubicBezTo>
                  <a:cubicBezTo>
                    <a:pt x="71" y="27"/>
                    <a:pt x="74" y="24"/>
                    <a:pt x="74" y="21"/>
                  </a:cubicBezTo>
                  <a:cubicBezTo>
                    <a:pt x="74" y="18"/>
                    <a:pt x="71" y="15"/>
                    <a:pt x="68" y="15"/>
                  </a:cubicBezTo>
                  <a:cubicBezTo>
                    <a:pt x="68" y="7"/>
                    <a:pt x="60" y="0"/>
                    <a:pt x="50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14" y="0"/>
                    <a:pt x="6" y="7"/>
                    <a:pt x="6" y="15"/>
                  </a:cubicBezTo>
                  <a:cubicBezTo>
                    <a:pt x="3" y="15"/>
                    <a:pt x="0" y="18"/>
                    <a:pt x="0" y="21"/>
                  </a:cubicBezTo>
                  <a:cubicBezTo>
                    <a:pt x="0" y="24"/>
                    <a:pt x="3" y="27"/>
                    <a:pt x="6" y="27"/>
                  </a:cubicBezTo>
                  <a:cubicBezTo>
                    <a:pt x="6" y="27"/>
                    <a:pt x="6" y="27"/>
                    <a:pt x="6" y="27"/>
                  </a:cubicBezTo>
                  <a:cubicBezTo>
                    <a:pt x="3" y="30"/>
                    <a:pt x="0" y="33"/>
                    <a:pt x="0" y="36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53"/>
                    <a:pt x="3" y="57"/>
                    <a:pt x="6" y="60"/>
                  </a:cubicBezTo>
                  <a:cubicBezTo>
                    <a:pt x="6" y="63"/>
                    <a:pt x="6" y="62"/>
                    <a:pt x="6" y="63"/>
                  </a:cubicBezTo>
                  <a:cubicBezTo>
                    <a:pt x="6" y="68"/>
                    <a:pt x="10" y="71"/>
                    <a:pt x="14" y="71"/>
                  </a:cubicBezTo>
                  <a:cubicBezTo>
                    <a:pt x="17" y="71"/>
                    <a:pt x="17" y="71"/>
                    <a:pt x="17" y="71"/>
                  </a:cubicBezTo>
                  <a:cubicBezTo>
                    <a:pt x="22" y="71"/>
                    <a:pt x="26" y="68"/>
                    <a:pt x="26" y="63"/>
                  </a:cubicBezTo>
                  <a:cubicBezTo>
                    <a:pt x="26" y="62"/>
                    <a:pt x="26" y="64"/>
                    <a:pt x="26" y="63"/>
                  </a:cubicBezTo>
                  <a:cubicBezTo>
                    <a:pt x="48" y="63"/>
                    <a:pt x="48" y="63"/>
                    <a:pt x="48" y="63"/>
                  </a:cubicBezTo>
                  <a:cubicBezTo>
                    <a:pt x="48" y="64"/>
                    <a:pt x="48" y="62"/>
                    <a:pt x="48" y="63"/>
                  </a:cubicBezTo>
                  <a:cubicBezTo>
                    <a:pt x="48" y="68"/>
                    <a:pt x="52" y="71"/>
                    <a:pt x="57" y="71"/>
                  </a:cubicBezTo>
                  <a:cubicBezTo>
                    <a:pt x="60" y="71"/>
                    <a:pt x="60" y="71"/>
                    <a:pt x="60" y="71"/>
                  </a:cubicBezTo>
                  <a:cubicBezTo>
                    <a:pt x="64" y="71"/>
                    <a:pt x="68" y="68"/>
                    <a:pt x="68" y="63"/>
                  </a:cubicBezTo>
                  <a:cubicBezTo>
                    <a:pt x="68" y="62"/>
                    <a:pt x="68" y="63"/>
                    <a:pt x="68" y="60"/>
                  </a:cubicBezTo>
                  <a:cubicBezTo>
                    <a:pt x="72" y="57"/>
                    <a:pt x="74" y="53"/>
                    <a:pt x="74" y="48"/>
                  </a:cubicBezTo>
                  <a:cubicBezTo>
                    <a:pt x="74" y="36"/>
                    <a:pt x="74" y="36"/>
                    <a:pt x="74" y="36"/>
                  </a:cubicBezTo>
                  <a:cubicBezTo>
                    <a:pt x="74" y="33"/>
                    <a:pt x="71" y="30"/>
                    <a:pt x="68" y="27"/>
                  </a:cubicBezTo>
                  <a:close/>
                  <a:moveTo>
                    <a:pt x="16" y="53"/>
                  </a:moveTo>
                  <a:cubicBezTo>
                    <a:pt x="13" y="53"/>
                    <a:pt x="9" y="50"/>
                    <a:pt x="9" y="46"/>
                  </a:cubicBezTo>
                  <a:cubicBezTo>
                    <a:pt x="9" y="42"/>
                    <a:pt x="13" y="39"/>
                    <a:pt x="16" y="39"/>
                  </a:cubicBezTo>
                  <a:cubicBezTo>
                    <a:pt x="20" y="39"/>
                    <a:pt x="23" y="42"/>
                    <a:pt x="23" y="46"/>
                  </a:cubicBezTo>
                  <a:cubicBezTo>
                    <a:pt x="23" y="50"/>
                    <a:pt x="20" y="53"/>
                    <a:pt x="16" y="53"/>
                  </a:cubicBezTo>
                  <a:close/>
                  <a:moveTo>
                    <a:pt x="21" y="25"/>
                  </a:moveTo>
                  <a:cubicBezTo>
                    <a:pt x="16" y="25"/>
                    <a:pt x="16" y="25"/>
                    <a:pt x="16" y="25"/>
                  </a:cubicBezTo>
                  <a:cubicBezTo>
                    <a:pt x="14" y="25"/>
                    <a:pt x="12" y="23"/>
                    <a:pt x="12" y="21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2" y="10"/>
                    <a:pt x="16" y="6"/>
                    <a:pt x="21" y="6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8" y="6"/>
                    <a:pt x="62" y="10"/>
                    <a:pt x="62" y="16"/>
                  </a:cubicBezTo>
                  <a:cubicBezTo>
                    <a:pt x="62" y="21"/>
                    <a:pt x="62" y="21"/>
                    <a:pt x="62" y="21"/>
                  </a:cubicBezTo>
                  <a:cubicBezTo>
                    <a:pt x="62" y="23"/>
                    <a:pt x="60" y="25"/>
                    <a:pt x="58" y="25"/>
                  </a:cubicBezTo>
                  <a:cubicBezTo>
                    <a:pt x="53" y="25"/>
                    <a:pt x="53" y="25"/>
                    <a:pt x="53" y="25"/>
                  </a:cubicBezTo>
                  <a:lnTo>
                    <a:pt x="21" y="25"/>
                  </a:lnTo>
                  <a:close/>
                  <a:moveTo>
                    <a:pt x="58" y="53"/>
                  </a:moveTo>
                  <a:cubicBezTo>
                    <a:pt x="54" y="53"/>
                    <a:pt x="51" y="50"/>
                    <a:pt x="51" y="46"/>
                  </a:cubicBezTo>
                  <a:cubicBezTo>
                    <a:pt x="51" y="42"/>
                    <a:pt x="54" y="39"/>
                    <a:pt x="58" y="39"/>
                  </a:cubicBezTo>
                  <a:cubicBezTo>
                    <a:pt x="62" y="39"/>
                    <a:pt x="65" y="42"/>
                    <a:pt x="65" y="46"/>
                  </a:cubicBezTo>
                  <a:cubicBezTo>
                    <a:pt x="65" y="50"/>
                    <a:pt x="62" y="53"/>
                    <a:pt x="58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64" name="Rectangle 67"/>
            <p:cNvSpPr>
              <a:spLocks noChangeArrowheads="1"/>
            </p:cNvSpPr>
            <p:nvPr/>
          </p:nvSpPr>
          <p:spPr bwMode="auto">
            <a:xfrm>
              <a:off x="7454900" y="2263775"/>
              <a:ext cx="134938" cy="682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65" name="Freeform 68"/>
            <p:cNvSpPr/>
            <p:nvPr/>
          </p:nvSpPr>
          <p:spPr bwMode="auto">
            <a:xfrm>
              <a:off x="7454900" y="2365375"/>
              <a:ext cx="134938" cy="63500"/>
            </a:xfrm>
            <a:custGeom>
              <a:avLst/>
              <a:gdLst>
                <a:gd name="T0" fmla="*/ 0 w 36"/>
                <a:gd name="T1" fmla="*/ 5 h 17"/>
                <a:gd name="T2" fmla="*/ 13 w 36"/>
                <a:gd name="T3" fmla="*/ 17 h 17"/>
                <a:gd name="T4" fmla="*/ 24 w 36"/>
                <a:gd name="T5" fmla="*/ 17 h 17"/>
                <a:gd name="T6" fmla="*/ 36 w 36"/>
                <a:gd name="T7" fmla="*/ 5 h 17"/>
                <a:gd name="T8" fmla="*/ 36 w 36"/>
                <a:gd name="T9" fmla="*/ 0 h 17"/>
                <a:gd name="T10" fmla="*/ 0 w 36"/>
                <a:gd name="T11" fmla="*/ 0 h 17"/>
                <a:gd name="T12" fmla="*/ 0 w 36"/>
                <a:gd name="T13" fmla="*/ 5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17">
                  <a:moveTo>
                    <a:pt x="0" y="5"/>
                  </a:moveTo>
                  <a:cubicBezTo>
                    <a:pt x="0" y="12"/>
                    <a:pt x="6" y="17"/>
                    <a:pt x="13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31" y="17"/>
                    <a:pt x="36" y="12"/>
                    <a:pt x="36" y="5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66" name="Freeform 69"/>
            <p:cNvSpPr/>
            <p:nvPr/>
          </p:nvSpPr>
          <p:spPr bwMode="auto">
            <a:xfrm>
              <a:off x="7454900" y="2128838"/>
              <a:ext cx="134938" cy="101600"/>
            </a:xfrm>
            <a:custGeom>
              <a:avLst/>
              <a:gdLst>
                <a:gd name="T0" fmla="*/ 24 w 36"/>
                <a:gd name="T1" fmla="*/ 9 h 27"/>
                <a:gd name="T2" fmla="*/ 23 w 36"/>
                <a:gd name="T3" fmla="*/ 9 h 27"/>
                <a:gd name="T4" fmla="*/ 23 w 36"/>
                <a:gd name="T5" fmla="*/ 4 h 27"/>
                <a:gd name="T6" fmla="*/ 18 w 36"/>
                <a:gd name="T7" fmla="*/ 0 h 27"/>
                <a:gd name="T8" fmla="*/ 14 w 36"/>
                <a:gd name="T9" fmla="*/ 4 h 27"/>
                <a:gd name="T10" fmla="*/ 14 w 36"/>
                <a:gd name="T11" fmla="*/ 9 h 27"/>
                <a:gd name="T12" fmla="*/ 13 w 36"/>
                <a:gd name="T13" fmla="*/ 9 h 27"/>
                <a:gd name="T14" fmla="*/ 0 w 36"/>
                <a:gd name="T15" fmla="*/ 21 h 27"/>
                <a:gd name="T16" fmla="*/ 0 w 36"/>
                <a:gd name="T17" fmla="*/ 27 h 27"/>
                <a:gd name="T18" fmla="*/ 36 w 36"/>
                <a:gd name="T19" fmla="*/ 27 h 27"/>
                <a:gd name="T20" fmla="*/ 36 w 36"/>
                <a:gd name="T21" fmla="*/ 21 h 27"/>
                <a:gd name="T22" fmla="*/ 24 w 36"/>
                <a:gd name="T23" fmla="*/ 9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6" h="27">
                  <a:moveTo>
                    <a:pt x="24" y="9"/>
                  </a:moveTo>
                  <a:cubicBezTo>
                    <a:pt x="23" y="9"/>
                    <a:pt x="23" y="9"/>
                    <a:pt x="23" y="9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3" y="2"/>
                    <a:pt x="21" y="0"/>
                    <a:pt x="18" y="0"/>
                  </a:cubicBezTo>
                  <a:cubicBezTo>
                    <a:pt x="16" y="0"/>
                    <a:pt x="14" y="2"/>
                    <a:pt x="14" y="4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6" y="9"/>
                    <a:pt x="0" y="14"/>
                    <a:pt x="0" y="21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36" y="27"/>
                    <a:pt x="36" y="27"/>
                    <a:pt x="36" y="27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6" y="14"/>
                    <a:pt x="31" y="9"/>
                    <a:pt x="24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67" name="Rectangle 70"/>
            <p:cNvSpPr>
              <a:spLocks noChangeArrowheads="1"/>
            </p:cNvSpPr>
            <p:nvPr/>
          </p:nvSpPr>
          <p:spPr bwMode="auto">
            <a:xfrm>
              <a:off x="7691438" y="1990725"/>
              <a:ext cx="66675" cy="1381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68" name="Freeform 71"/>
            <p:cNvSpPr/>
            <p:nvPr/>
          </p:nvSpPr>
          <p:spPr bwMode="auto">
            <a:xfrm>
              <a:off x="7585075" y="1990725"/>
              <a:ext cx="68263" cy="138113"/>
            </a:xfrm>
            <a:custGeom>
              <a:avLst/>
              <a:gdLst>
                <a:gd name="T0" fmla="*/ 13 w 18"/>
                <a:gd name="T1" fmla="*/ 0 h 37"/>
                <a:gd name="T2" fmla="*/ 0 w 18"/>
                <a:gd name="T3" fmla="*/ 12 h 37"/>
                <a:gd name="T4" fmla="*/ 0 w 18"/>
                <a:gd name="T5" fmla="*/ 24 h 37"/>
                <a:gd name="T6" fmla="*/ 13 w 18"/>
                <a:gd name="T7" fmla="*/ 37 h 37"/>
                <a:gd name="T8" fmla="*/ 18 w 18"/>
                <a:gd name="T9" fmla="*/ 37 h 37"/>
                <a:gd name="T10" fmla="*/ 18 w 18"/>
                <a:gd name="T11" fmla="*/ 0 h 37"/>
                <a:gd name="T12" fmla="*/ 13 w 18"/>
                <a:gd name="T13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37">
                  <a:moveTo>
                    <a:pt x="13" y="0"/>
                  </a:moveTo>
                  <a:cubicBezTo>
                    <a:pt x="6" y="0"/>
                    <a:pt x="0" y="5"/>
                    <a:pt x="0" y="12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31"/>
                    <a:pt x="6" y="37"/>
                    <a:pt x="13" y="37"/>
                  </a:cubicBezTo>
                  <a:cubicBezTo>
                    <a:pt x="18" y="37"/>
                    <a:pt x="18" y="37"/>
                    <a:pt x="18" y="37"/>
                  </a:cubicBezTo>
                  <a:cubicBezTo>
                    <a:pt x="18" y="0"/>
                    <a:pt x="18" y="0"/>
                    <a:pt x="18" y="0"/>
                  </a:cubicBezTo>
                  <a:lnTo>
                    <a:pt x="1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69" name="Freeform 72"/>
            <p:cNvSpPr/>
            <p:nvPr/>
          </p:nvSpPr>
          <p:spPr bwMode="auto">
            <a:xfrm>
              <a:off x="7791450" y="1990725"/>
              <a:ext cx="104775" cy="138113"/>
            </a:xfrm>
            <a:custGeom>
              <a:avLst/>
              <a:gdLst>
                <a:gd name="T0" fmla="*/ 19 w 28"/>
                <a:gd name="T1" fmla="*/ 24 h 37"/>
                <a:gd name="T2" fmla="*/ 19 w 28"/>
                <a:gd name="T3" fmla="*/ 23 h 37"/>
                <a:gd name="T4" fmla="*/ 23 w 28"/>
                <a:gd name="T5" fmla="*/ 23 h 37"/>
                <a:gd name="T6" fmla="*/ 28 w 28"/>
                <a:gd name="T7" fmla="*/ 18 h 37"/>
                <a:gd name="T8" fmla="*/ 23 w 28"/>
                <a:gd name="T9" fmla="*/ 14 h 37"/>
                <a:gd name="T10" fmla="*/ 19 w 28"/>
                <a:gd name="T11" fmla="*/ 14 h 37"/>
                <a:gd name="T12" fmla="*/ 19 w 28"/>
                <a:gd name="T13" fmla="*/ 12 h 37"/>
                <a:gd name="T14" fmla="*/ 6 w 28"/>
                <a:gd name="T15" fmla="*/ 0 h 37"/>
                <a:gd name="T16" fmla="*/ 0 w 28"/>
                <a:gd name="T17" fmla="*/ 0 h 37"/>
                <a:gd name="T18" fmla="*/ 0 w 28"/>
                <a:gd name="T19" fmla="*/ 37 h 37"/>
                <a:gd name="T20" fmla="*/ 6 w 28"/>
                <a:gd name="T21" fmla="*/ 37 h 37"/>
                <a:gd name="T22" fmla="*/ 19 w 28"/>
                <a:gd name="T23" fmla="*/ 24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8" h="37">
                  <a:moveTo>
                    <a:pt x="19" y="24"/>
                  </a:moveTo>
                  <a:cubicBezTo>
                    <a:pt x="19" y="23"/>
                    <a:pt x="19" y="23"/>
                    <a:pt x="19" y="23"/>
                  </a:cubicBezTo>
                  <a:cubicBezTo>
                    <a:pt x="23" y="23"/>
                    <a:pt x="23" y="23"/>
                    <a:pt x="23" y="23"/>
                  </a:cubicBezTo>
                  <a:cubicBezTo>
                    <a:pt x="26" y="23"/>
                    <a:pt x="28" y="21"/>
                    <a:pt x="28" y="18"/>
                  </a:cubicBezTo>
                  <a:cubicBezTo>
                    <a:pt x="28" y="16"/>
                    <a:pt x="26" y="14"/>
                    <a:pt x="23" y="14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5"/>
                    <a:pt x="13" y="0"/>
                    <a:pt x="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6" y="37"/>
                    <a:pt x="6" y="37"/>
                    <a:pt x="6" y="37"/>
                  </a:cubicBezTo>
                  <a:cubicBezTo>
                    <a:pt x="13" y="37"/>
                    <a:pt x="19" y="31"/>
                    <a:pt x="19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01899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ferris dir="l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0"/>
                            </p:stCondLst>
                            <p:childTnLst>
                              <p:par>
                                <p:cTn id="6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50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244078" y="638307"/>
            <a:ext cx="8655844" cy="2"/>
            <a:chOff x="257175" y="594765"/>
            <a:chExt cx="8655844" cy="2"/>
          </a:xfrm>
        </p:grpSpPr>
        <p:sp>
          <p:nvSpPr>
            <p:cNvPr id="5" name="直接连接符 8"/>
            <p:cNvSpPr>
              <a:spLocks noChangeShapeType="1"/>
            </p:cNvSpPr>
            <p:nvPr/>
          </p:nvSpPr>
          <p:spPr bwMode="auto">
            <a:xfrm>
              <a:off x="5292080" y="594765"/>
              <a:ext cx="3620939" cy="1"/>
            </a:xfrm>
            <a:prstGeom prst="line">
              <a:avLst/>
            </a:prstGeom>
            <a:noFill/>
            <a:ln w="6350">
              <a:solidFill>
                <a:schemeClr val="tx1">
                  <a:lumMod val="75000"/>
                  <a:lumOff val="25000"/>
                </a:schemeClr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68580" tIns="34290" rIns="68580" bIns="34290"/>
            <a:lstStyle/>
            <a:p>
              <a:endParaRPr lang="zh-CN" altLang="en-US"/>
            </a:p>
          </p:txBody>
        </p:sp>
        <p:sp>
          <p:nvSpPr>
            <p:cNvPr id="6" name="直接连接符 5"/>
            <p:cNvSpPr>
              <a:spLocks noChangeShapeType="1"/>
            </p:cNvSpPr>
            <p:nvPr/>
          </p:nvSpPr>
          <p:spPr bwMode="auto">
            <a:xfrm flipV="1">
              <a:off x="257175" y="594767"/>
              <a:ext cx="3509963" cy="0"/>
            </a:xfrm>
            <a:prstGeom prst="line">
              <a:avLst/>
            </a:prstGeom>
            <a:noFill/>
            <a:ln w="6350">
              <a:solidFill>
                <a:schemeClr val="tx1">
                  <a:lumMod val="75000"/>
                  <a:lumOff val="25000"/>
                </a:schemeClr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68580" tIns="34290" rIns="68580" bIns="34290"/>
            <a:lstStyle/>
            <a:p>
              <a:endParaRPr lang="zh-CN" altLang="en-US"/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4021336" y="521628"/>
            <a:ext cx="1101328" cy="230981"/>
            <a:chOff x="4025504" y="478086"/>
            <a:chExt cx="1101328" cy="230981"/>
          </a:xfrm>
        </p:grpSpPr>
        <p:sp>
          <p:nvSpPr>
            <p:cNvPr id="8" name="椭圆 13"/>
            <p:cNvSpPr>
              <a:spLocks noChangeArrowheads="1"/>
            </p:cNvSpPr>
            <p:nvPr/>
          </p:nvSpPr>
          <p:spPr bwMode="auto">
            <a:xfrm>
              <a:off x="4025504" y="478086"/>
              <a:ext cx="230094" cy="230981"/>
            </a:xfrm>
            <a:prstGeom prst="ellipse">
              <a:avLst/>
            </a:prstGeom>
            <a:solidFill>
              <a:srgbClr val="203A71"/>
            </a:solidFill>
            <a:ln w="9525">
              <a:solidFill>
                <a:srgbClr val="2F2637">
                  <a:alpha val="50195"/>
                </a:srgbClr>
              </a:solidFill>
              <a:miter lim="800000"/>
            </a:ln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chemeClr val="bg1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9" name="椭圆 15"/>
            <p:cNvSpPr>
              <a:spLocks noChangeArrowheads="1"/>
            </p:cNvSpPr>
            <p:nvPr/>
          </p:nvSpPr>
          <p:spPr bwMode="auto">
            <a:xfrm>
              <a:off x="4315915" y="478086"/>
              <a:ext cx="230094" cy="230981"/>
            </a:xfrm>
            <a:prstGeom prst="ellipse">
              <a:avLst/>
            </a:prstGeom>
            <a:solidFill>
              <a:srgbClr val="203A71"/>
            </a:solidFill>
            <a:ln w="9525">
              <a:solidFill>
                <a:srgbClr val="2F2637">
                  <a:alpha val="50195"/>
                </a:srgbClr>
              </a:solidFill>
              <a:miter lim="800000"/>
            </a:ln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chemeClr val="bg1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0" name="椭圆 16"/>
            <p:cNvSpPr>
              <a:spLocks noChangeArrowheads="1"/>
            </p:cNvSpPr>
            <p:nvPr/>
          </p:nvSpPr>
          <p:spPr bwMode="auto">
            <a:xfrm>
              <a:off x="4606326" y="478086"/>
              <a:ext cx="230094" cy="230981"/>
            </a:xfrm>
            <a:prstGeom prst="ellipse">
              <a:avLst/>
            </a:prstGeom>
            <a:solidFill>
              <a:srgbClr val="203A71"/>
            </a:solidFill>
            <a:ln w="9525">
              <a:solidFill>
                <a:srgbClr val="2F2637">
                  <a:alpha val="50195"/>
                </a:srgbClr>
              </a:solidFill>
              <a:miter lim="800000"/>
            </a:ln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chemeClr val="bg1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1" name="椭圆 17"/>
            <p:cNvSpPr>
              <a:spLocks noChangeArrowheads="1"/>
            </p:cNvSpPr>
            <p:nvPr/>
          </p:nvSpPr>
          <p:spPr bwMode="auto">
            <a:xfrm>
              <a:off x="4896738" y="478086"/>
              <a:ext cx="230094" cy="230981"/>
            </a:xfrm>
            <a:prstGeom prst="ellipse">
              <a:avLst/>
            </a:prstGeom>
            <a:solidFill>
              <a:srgbClr val="203A71"/>
            </a:solidFill>
            <a:ln w="9525">
              <a:solidFill>
                <a:srgbClr val="2F2637">
                  <a:alpha val="50195"/>
                </a:srgbClr>
              </a:solidFill>
              <a:miter lim="800000"/>
            </a:ln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chemeClr val="bg1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sp>
        <p:nvSpPr>
          <p:cNvPr id="12" name="TextBox 30"/>
          <p:cNvSpPr txBox="1"/>
          <p:nvPr/>
        </p:nvSpPr>
        <p:spPr>
          <a:xfrm>
            <a:off x="3158559" y="78788"/>
            <a:ext cx="27494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rgbClr val="203A7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单击此处推荐文章标题</a:t>
            </a:r>
          </a:p>
        </p:txBody>
      </p:sp>
      <p:graphicFrame>
        <p:nvGraphicFramePr>
          <p:cNvPr id="13" name="Diagram 9"/>
          <p:cNvGraphicFramePr/>
          <p:nvPr/>
        </p:nvGraphicFramePr>
        <p:xfrm>
          <a:off x="751656" y="1260326"/>
          <a:ext cx="1524000" cy="152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14" name="Diagram 10"/>
          <p:cNvGraphicFramePr/>
          <p:nvPr>
            <p:extLst>
              <p:ext uri="{D42A27DB-BD31-4B8C-83A1-F6EECF244321}">
                <p14:modId xmlns:p14="http://schemas.microsoft.com/office/powerpoint/2010/main" val="4026983775"/>
              </p:ext>
            </p:extLst>
          </p:nvPr>
        </p:nvGraphicFramePr>
        <p:xfrm>
          <a:off x="2885256" y="1260326"/>
          <a:ext cx="1524000" cy="152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aphicFrame>
        <p:nvGraphicFramePr>
          <p:cNvPr id="15" name="Diagram 11"/>
          <p:cNvGraphicFramePr/>
          <p:nvPr/>
        </p:nvGraphicFramePr>
        <p:xfrm>
          <a:off x="5018856" y="1260326"/>
          <a:ext cx="1524000" cy="152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graphicFrame>
        <p:nvGraphicFramePr>
          <p:cNvPr id="16" name="Diagram 12"/>
          <p:cNvGraphicFramePr/>
          <p:nvPr>
            <p:extLst>
              <p:ext uri="{D42A27DB-BD31-4B8C-83A1-F6EECF244321}">
                <p14:modId xmlns:p14="http://schemas.microsoft.com/office/powerpoint/2010/main" val="981085150"/>
              </p:ext>
            </p:extLst>
          </p:nvPr>
        </p:nvGraphicFramePr>
        <p:xfrm>
          <a:off x="7152456" y="1260326"/>
          <a:ext cx="1524000" cy="152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8" r:lo="rId19" r:qs="rId20" r:cs="rId21"/>
          </a:graphicData>
        </a:graphic>
      </p:graphicFrame>
      <p:sp>
        <p:nvSpPr>
          <p:cNvPr id="17" name="Parallelogram 14"/>
          <p:cNvSpPr/>
          <p:nvPr/>
        </p:nvSpPr>
        <p:spPr>
          <a:xfrm>
            <a:off x="675456" y="2479526"/>
            <a:ext cx="1600200" cy="381000"/>
          </a:xfrm>
          <a:prstGeom prst="parallelogram">
            <a:avLst/>
          </a:prstGeom>
          <a:solidFill>
            <a:srgbClr val="203A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方正粗倩简体" panose="03000509000000000000" pitchFamily="65" charset="-122"/>
                <a:ea typeface="方正粗倩简体" panose="03000509000000000000" pitchFamily="65" charset="-122"/>
              </a:rPr>
              <a:t>文字标题</a:t>
            </a:r>
            <a:endParaRPr lang="en-US" sz="1600" dirty="0">
              <a:latin typeface="方正粗倩简体" panose="03000509000000000000" pitchFamily="65" charset="-122"/>
              <a:ea typeface="方正粗倩简体" panose="03000509000000000000" pitchFamily="65" charset="-122"/>
            </a:endParaRPr>
          </a:p>
        </p:txBody>
      </p:sp>
      <p:sp>
        <p:nvSpPr>
          <p:cNvPr id="18" name="Parallelogram 15"/>
          <p:cNvSpPr/>
          <p:nvPr/>
        </p:nvSpPr>
        <p:spPr>
          <a:xfrm>
            <a:off x="2809056" y="2479526"/>
            <a:ext cx="1600200" cy="381000"/>
          </a:xfrm>
          <a:prstGeom prst="parallelogram">
            <a:avLst/>
          </a:prstGeom>
          <a:solidFill>
            <a:srgbClr val="203A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方正粗倩简体" panose="03000509000000000000" pitchFamily="65" charset="-122"/>
                <a:ea typeface="方正粗倩简体" panose="03000509000000000000" pitchFamily="65" charset="-122"/>
              </a:rPr>
              <a:t>文字标题</a:t>
            </a:r>
            <a:endParaRPr lang="en-US" altLang="zh-CN" sz="1600" dirty="0">
              <a:latin typeface="方正粗倩简体" panose="03000509000000000000" pitchFamily="65" charset="-122"/>
              <a:ea typeface="方正粗倩简体" panose="03000509000000000000" pitchFamily="65" charset="-122"/>
            </a:endParaRPr>
          </a:p>
        </p:txBody>
      </p:sp>
      <p:sp>
        <p:nvSpPr>
          <p:cNvPr id="19" name="Parallelogram 16"/>
          <p:cNvSpPr/>
          <p:nvPr/>
        </p:nvSpPr>
        <p:spPr>
          <a:xfrm>
            <a:off x="4942656" y="2479526"/>
            <a:ext cx="1600200" cy="381000"/>
          </a:xfrm>
          <a:prstGeom prst="parallelogram">
            <a:avLst/>
          </a:prstGeom>
          <a:solidFill>
            <a:srgbClr val="203A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方正粗倩简体" panose="03000509000000000000" pitchFamily="65" charset="-122"/>
                <a:ea typeface="方正粗倩简体" panose="03000509000000000000" pitchFamily="65" charset="-122"/>
              </a:rPr>
              <a:t>文字标题</a:t>
            </a:r>
            <a:endParaRPr lang="en-US" altLang="zh-CN" sz="1600" dirty="0">
              <a:latin typeface="方正粗倩简体" panose="03000509000000000000" pitchFamily="65" charset="-122"/>
              <a:ea typeface="方正粗倩简体" panose="03000509000000000000" pitchFamily="65" charset="-122"/>
            </a:endParaRPr>
          </a:p>
        </p:txBody>
      </p:sp>
      <p:sp>
        <p:nvSpPr>
          <p:cNvPr id="20" name="Parallelogram 17"/>
          <p:cNvSpPr/>
          <p:nvPr/>
        </p:nvSpPr>
        <p:spPr>
          <a:xfrm>
            <a:off x="7076256" y="2479526"/>
            <a:ext cx="1600200" cy="381000"/>
          </a:xfrm>
          <a:prstGeom prst="parallelogram">
            <a:avLst/>
          </a:prstGeom>
          <a:solidFill>
            <a:srgbClr val="203A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方正粗倩简体" panose="03000509000000000000" pitchFamily="65" charset="-122"/>
                <a:ea typeface="方正粗倩简体" panose="03000509000000000000" pitchFamily="65" charset="-122"/>
              </a:rPr>
              <a:t>文字标题</a:t>
            </a:r>
            <a:endParaRPr lang="en-US" altLang="zh-CN" sz="1600" dirty="0">
              <a:latin typeface="方正粗倩简体" panose="03000509000000000000" pitchFamily="65" charset="-122"/>
              <a:ea typeface="方正粗倩简体" panose="03000509000000000000" pitchFamily="65" charset="-122"/>
            </a:endParaRPr>
          </a:p>
        </p:txBody>
      </p:sp>
      <p:sp>
        <p:nvSpPr>
          <p:cNvPr id="21" name="Rectangle 23"/>
          <p:cNvSpPr/>
          <p:nvPr/>
        </p:nvSpPr>
        <p:spPr>
          <a:xfrm>
            <a:off x="751656" y="2907407"/>
            <a:ext cx="1509199" cy="11315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zh-CN" altLang="en-US" sz="1100" dirty="0">
                <a:latin typeface="方正粗倩简体" panose="03000509000000000000" pitchFamily="65" charset="-122"/>
                <a:ea typeface="方正粗倩简体" panose="03000509000000000000" pitchFamily="65" charset="-122"/>
              </a:rPr>
              <a:t>点击输入简要文字内容，文字内容需概括精炼，不用多余的文字修饰，言简意赅的说明分项内容。</a:t>
            </a:r>
            <a:endParaRPr lang="en-US" sz="1100" dirty="0">
              <a:latin typeface="方正粗倩简体" panose="03000509000000000000" pitchFamily="65" charset="-122"/>
              <a:ea typeface="方正粗倩简体" panose="03000509000000000000" pitchFamily="65" charset="-122"/>
            </a:endParaRPr>
          </a:p>
        </p:txBody>
      </p:sp>
      <p:sp>
        <p:nvSpPr>
          <p:cNvPr id="22" name="Rectangle 25"/>
          <p:cNvSpPr/>
          <p:nvPr/>
        </p:nvSpPr>
        <p:spPr>
          <a:xfrm>
            <a:off x="2885256" y="2907407"/>
            <a:ext cx="1509199" cy="11315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zh-CN" altLang="en-US" sz="1100" dirty="0">
                <a:latin typeface="方正粗倩简体" panose="03000509000000000000" pitchFamily="65" charset="-122"/>
                <a:ea typeface="方正粗倩简体" panose="03000509000000000000" pitchFamily="65" charset="-122"/>
              </a:rPr>
              <a:t>点击输入简要文字内容，文字内容需概括精炼，不用多余的文字修饰，言简意赅的说明分项内容。</a:t>
            </a:r>
            <a:endParaRPr lang="en-US" altLang="zh-CN" sz="1100" dirty="0">
              <a:latin typeface="方正粗倩简体" panose="03000509000000000000" pitchFamily="65" charset="-122"/>
              <a:ea typeface="方正粗倩简体" panose="03000509000000000000" pitchFamily="65" charset="-122"/>
            </a:endParaRPr>
          </a:p>
        </p:txBody>
      </p:sp>
      <p:sp>
        <p:nvSpPr>
          <p:cNvPr id="23" name="Rectangle 27"/>
          <p:cNvSpPr/>
          <p:nvPr/>
        </p:nvSpPr>
        <p:spPr>
          <a:xfrm>
            <a:off x="5018856" y="2907407"/>
            <a:ext cx="1509199" cy="11315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zh-CN" altLang="en-US" sz="1100" dirty="0">
                <a:latin typeface="方正粗倩简体" panose="03000509000000000000" pitchFamily="65" charset="-122"/>
                <a:ea typeface="方正粗倩简体" panose="03000509000000000000" pitchFamily="65" charset="-122"/>
              </a:rPr>
              <a:t>点击输入简要文字内容，文字内容需概括精炼，不用多余的文字修饰，言简意赅的说明分项内容。</a:t>
            </a:r>
            <a:endParaRPr lang="en-US" altLang="zh-CN" sz="1100" dirty="0">
              <a:latin typeface="方正粗倩简体" panose="03000509000000000000" pitchFamily="65" charset="-122"/>
              <a:ea typeface="方正粗倩简体" panose="03000509000000000000" pitchFamily="65" charset="-122"/>
            </a:endParaRPr>
          </a:p>
        </p:txBody>
      </p:sp>
      <p:sp>
        <p:nvSpPr>
          <p:cNvPr id="24" name="Rectangle 29"/>
          <p:cNvSpPr/>
          <p:nvPr/>
        </p:nvSpPr>
        <p:spPr>
          <a:xfrm>
            <a:off x="7152456" y="2907407"/>
            <a:ext cx="1509199" cy="11315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zh-CN" altLang="en-US" sz="1100" dirty="0">
                <a:latin typeface="方正粗倩简体" panose="03000509000000000000" pitchFamily="65" charset="-122"/>
                <a:ea typeface="方正粗倩简体" panose="03000509000000000000" pitchFamily="65" charset="-122"/>
              </a:rPr>
              <a:t>点击输入简要文字内容，文字内容需概括精炼，不用多余的文字修饰，言简意赅的说明分项内容。</a:t>
            </a:r>
            <a:endParaRPr lang="en-US" altLang="zh-CN" sz="1100" dirty="0">
              <a:latin typeface="方正粗倩简体" panose="03000509000000000000" pitchFamily="65" charset="-122"/>
              <a:ea typeface="方正粗倩简体" panose="03000509000000000000" pitchFamily="65" charset="-122"/>
            </a:endParaRPr>
          </a:p>
        </p:txBody>
      </p:sp>
      <p:sp>
        <p:nvSpPr>
          <p:cNvPr id="25" name="Freeform 30"/>
          <p:cNvSpPr>
            <a:spLocks noEditPoints="1"/>
          </p:cNvSpPr>
          <p:nvPr/>
        </p:nvSpPr>
        <p:spPr bwMode="auto">
          <a:xfrm>
            <a:off x="751656" y="4300092"/>
            <a:ext cx="277337" cy="283464"/>
          </a:xfrm>
          <a:custGeom>
            <a:avLst/>
            <a:gdLst>
              <a:gd name="T0" fmla="*/ 192 w 384"/>
              <a:gd name="T1" fmla="*/ 0 h 384"/>
              <a:gd name="T2" fmla="*/ 0 w 384"/>
              <a:gd name="T3" fmla="*/ 192 h 384"/>
              <a:gd name="T4" fmla="*/ 192 w 384"/>
              <a:gd name="T5" fmla="*/ 384 h 384"/>
              <a:gd name="T6" fmla="*/ 384 w 384"/>
              <a:gd name="T7" fmla="*/ 192 h 384"/>
              <a:gd name="T8" fmla="*/ 192 w 384"/>
              <a:gd name="T9" fmla="*/ 0 h 384"/>
              <a:gd name="T10" fmla="*/ 237 w 384"/>
              <a:gd name="T11" fmla="*/ 133 h 384"/>
              <a:gd name="T12" fmla="*/ 208 w 384"/>
              <a:gd name="T13" fmla="*/ 133 h 384"/>
              <a:gd name="T14" fmla="*/ 201 w 384"/>
              <a:gd name="T15" fmla="*/ 144 h 384"/>
              <a:gd name="T16" fmla="*/ 201 w 384"/>
              <a:gd name="T17" fmla="*/ 164 h 384"/>
              <a:gd name="T18" fmla="*/ 237 w 384"/>
              <a:gd name="T19" fmla="*/ 164 h 384"/>
              <a:gd name="T20" fmla="*/ 237 w 384"/>
              <a:gd name="T21" fmla="*/ 194 h 384"/>
              <a:gd name="T22" fmla="*/ 201 w 384"/>
              <a:gd name="T23" fmla="*/ 194 h 384"/>
              <a:gd name="T24" fmla="*/ 201 w 384"/>
              <a:gd name="T25" fmla="*/ 283 h 384"/>
              <a:gd name="T26" fmla="*/ 167 w 384"/>
              <a:gd name="T27" fmla="*/ 283 h 384"/>
              <a:gd name="T28" fmla="*/ 167 w 384"/>
              <a:gd name="T29" fmla="*/ 194 h 384"/>
              <a:gd name="T30" fmla="*/ 136 w 384"/>
              <a:gd name="T31" fmla="*/ 194 h 384"/>
              <a:gd name="T32" fmla="*/ 136 w 384"/>
              <a:gd name="T33" fmla="*/ 164 h 384"/>
              <a:gd name="T34" fmla="*/ 167 w 384"/>
              <a:gd name="T35" fmla="*/ 164 h 384"/>
              <a:gd name="T36" fmla="*/ 167 w 384"/>
              <a:gd name="T37" fmla="*/ 147 h 384"/>
              <a:gd name="T38" fmla="*/ 208 w 384"/>
              <a:gd name="T39" fmla="*/ 101 h 384"/>
              <a:gd name="T40" fmla="*/ 237 w 384"/>
              <a:gd name="T41" fmla="*/ 101 h 384"/>
              <a:gd name="T42" fmla="*/ 237 w 384"/>
              <a:gd name="T43" fmla="*/ 133 h 3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84" h="384">
                <a:moveTo>
                  <a:pt x="192" y="0"/>
                </a:moveTo>
                <a:cubicBezTo>
                  <a:pt x="86" y="0"/>
                  <a:pt x="0" y="86"/>
                  <a:pt x="0" y="192"/>
                </a:cubicBezTo>
                <a:cubicBezTo>
                  <a:pt x="0" y="298"/>
                  <a:pt x="86" y="384"/>
                  <a:pt x="192" y="384"/>
                </a:cubicBezTo>
                <a:cubicBezTo>
                  <a:pt x="298" y="384"/>
                  <a:pt x="384" y="298"/>
                  <a:pt x="384" y="192"/>
                </a:cubicBezTo>
                <a:cubicBezTo>
                  <a:pt x="384" y="86"/>
                  <a:pt x="298" y="0"/>
                  <a:pt x="192" y="0"/>
                </a:cubicBezTo>
                <a:close/>
                <a:moveTo>
                  <a:pt x="237" y="133"/>
                </a:moveTo>
                <a:cubicBezTo>
                  <a:pt x="208" y="133"/>
                  <a:pt x="208" y="133"/>
                  <a:pt x="208" y="133"/>
                </a:cubicBezTo>
                <a:cubicBezTo>
                  <a:pt x="205" y="133"/>
                  <a:pt x="201" y="138"/>
                  <a:pt x="201" y="144"/>
                </a:cubicBezTo>
                <a:cubicBezTo>
                  <a:pt x="201" y="164"/>
                  <a:pt x="201" y="164"/>
                  <a:pt x="201" y="164"/>
                </a:cubicBezTo>
                <a:cubicBezTo>
                  <a:pt x="237" y="164"/>
                  <a:pt x="237" y="164"/>
                  <a:pt x="237" y="164"/>
                </a:cubicBezTo>
                <a:cubicBezTo>
                  <a:pt x="237" y="194"/>
                  <a:pt x="237" y="194"/>
                  <a:pt x="237" y="194"/>
                </a:cubicBezTo>
                <a:cubicBezTo>
                  <a:pt x="201" y="194"/>
                  <a:pt x="201" y="194"/>
                  <a:pt x="201" y="194"/>
                </a:cubicBezTo>
                <a:cubicBezTo>
                  <a:pt x="201" y="283"/>
                  <a:pt x="201" y="283"/>
                  <a:pt x="201" y="283"/>
                </a:cubicBezTo>
                <a:cubicBezTo>
                  <a:pt x="167" y="283"/>
                  <a:pt x="167" y="283"/>
                  <a:pt x="167" y="283"/>
                </a:cubicBezTo>
                <a:cubicBezTo>
                  <a:pt x="167" y="194"/>
                  <a:pt x="167" y="194"/>
                  <a:pt x="167" y="194"/>
                </a:cubicBezTo>
                <a:cubicBezTo>
                  <a:pt x="136" y="194"/>
                  <a:pt x="136" y="194"/>
                  <a:pt x="136" y="194"/>
                </a:cubicBezTo>
                <a:cubicBezTo>
                  <a:pt x="136" y="164"/>
                  <a:pt x="136" y="164"/>
                  <a:pt x="136" y="164"/>
                </a:cubicBezTo>
                <a:cubicBezTo>
                  <a:pt x="167" y="164"/>
                  <a:pt x="167" y="164"/>
                  <a:pt x="167" y="164"/>
                </a:cubicBezTo>
                <a:cubicBezTo>
                  <a:pt x="167" y="147"/>
                  <a:pt x="167" y="147"/>
                  <a:pt x="167" y="147"/>
                </a:cubicBezTo>
                <a:cubicBezTo>
                  <a:pt x="167" y="122"/>
                  <a:pt x="185" y="101"/>
                  <a:pt x="208" y="101"/>
                </a:cubicBezTo>
                <a:cubicBezTo>
                  <a:pt x="237" y="101"/>
                  <a:pt x="237" y="101"/>
                  <a:pt x="237" y="101"/>
                </a:cubicBezTo>
                <a:lnTo>
                  <a:pt x="237" y="133"/>
                </a:lnTo>
                <a:close/>
              </a:path>
            </a:pathLst>
          </a:custGeom>
          <a:solidFill>
            <a:srgbClr val="203A7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26" name="Freeform 31"/>
          <p:cNvSpPr>
            <a:spLocks noEditPoints="1"/>
          </p:cNvSpPr>
          <p:nvPr/>
        </p:nvSpPr>
        <p:spPr bwMode="auto">
          <a:xfrm>
            <a:off x="1434495" y="4295674"/>
            <a:ext cx="274711" cy="292300"/>
          </a:xfrm>
          <a:custGeom>
            <a:avLst/>
            <a:gdLst>
              <a:gd name="T0" fmla="*/ 192 w 384"/>
              <a:gd name="T1" fmla="*/ 0 h 384"/>
              <a:gd name="T2" fmla="*/ 0 w 384"/>
              <a:gd name="T3" fmla="*/ 192 h 384"/>
              <a:gd name="T4" fmla="*/ 192 w 384"/>
              <a:gd name="T5" fmla="*/ 384 h 384"/>
              <a:gd name="T6" fmla="*/ 384 w 384"/>
              <a:gd name="T7" fmla="*/ 192 h 384"/>
              <a:gd name="T8" fmla="*/ 192 w 384"/>
              <a:gd name="T9" fmla="*/ 0 h 384"/>
              <a:gd name="T10" fmla="*/ 145 w 384"/>
              <a:gd name="T11" fmla="*/ 272 h 384"/>
              <a:gd name="T12" fmla="*/ 106 w 384"/>
              <a:gd name="T13" fmla="*/ 272 h 384"/>
              <a:gd name="T14" fmla="*/ 106 w 384"/>
              <a:gd name="T15" fmla="*/ 147 h 384"/>
              <a:gd name="T16" fmla="*/ 145 w 384"/>
              <a:gd name="T17" fmla="*/ 147 h 384"/>
              <a:gd name="T18" fmla="*/ 145 w 384"/>
              <a:gd name="T19" fmla="*/ 272 h 384"/>
              <a:gd name="T20" fmla="*/ 125 w 384"/>
              <a:gd name="T21" fmla="*/ 132 h 384"/>
              <a:gd name="T22" fmla="*/ 105 w 384"/>
              <a:gd name="T23" fmla="*/ 112 h 384"/>
              <a:gd name="T24" fmla="*/ 126 w 384"/>
              <a:gd name="T25" fmla="*/ 93 h 384"/>
              <a:gd name="T26" fmla="*/ 146 w 384"/>
              <a:gd name="T27" fmla="*/ 112 h 384"/>
              <a:gd name="T28" fmla="*/ 125 w 384"/>
              <a:gd name="T29" fmla="*/ 132 h 384"/>
              <a:gd name="T30" fmla="*/ 287 w 384"/>
              <a:gd name="T31" fmla="*/ 272 h 384"/>
              <a:gd name="T32" fmla="*/ 248 w 384"/>
              <a:gd name="T33" fmla="*/ 272 h 384"/>
              <a:gd name="T34" fmla="*/ 248 w 384"/>
              <a:gd name="T35" fmla="*/ 203 h 384"/>
              <a:gd name="T36" fmla="*/ 228 w 384"/>
              <a:gd name="T37" fmla="*/ 176 h 384"/>
              <a:gd name="T38" fmla="*/ 208 w 384"/>
              <a:gd name="T39" fmla="*/ 190 h 384"/>
              <a:gd name="T40" fmla="*/ 207 w 384"/>
              <a:gd name="T41" fmla="*/ 200 h 384"/>
              <a:gd name="T42" fmla="*/ 207 w 384"/>
              <a:gd name="T43" fmla="*/ 272 h 384"/>
              <a:gd name="T44" fmla="*/ 168 w 384"/>
              <a:gd name="T45" fmla="*/ 272 h 384"/>
              <a:gd name="T46" fmla="*/ 168 w 384"/>
              <a:gd name="T47" fmla="*/ 187 h 384"/>
              <a:gd name="T48" fmla="*/ 167 w 384"/>
              <a:gd name="T49" fmla="*/ 147 h 384"/>
              <a:gd name="T50" fmla="*/ 201 w 384"/>
              <a:gd name="T51" fmla="*/ 147 h 384"/>
              <a:gd name="T52" fmla="*/ 203 w 384"/>
              <a:gd name="T53" fmla="*/ 164 h 384"/>
              <a:gd name="T54" fmla="*/ 204 w 384"/>
              <a:gd name="T55" fmla="*/ 164 h 384"/>
              <a:gd name="T56" fmla="*/ 242 w 384"/>
              <a:gd name="T57" fmla="*/ 144 h 384"/>
              <a:gd name="T58" fmla="*/ 287 w 384"/>
              <a:gd name="T59" fmla="*/ 198 h 384"/>
              <a:gd name="T60" fmla="*/ 287 w 384"/>
              <a:gd name="T61" fmla="*/ 272 h 3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384" h="384">
                <a:moveTo>
                  <a:pt x="192" y="0"/>
                </a:moveTo>
                <a:cubicBezTo>
                  <a:pt x="86" y="0"/>
                  <a:pt x="0" y="86"/>
                  <a:pt x="0" y="192"/>
                </a:cubicBezTo>
                <a:cubicBezTo>
                  <a:pt x="0" y="299"/>
                  <a:pt x="86" y="384"/>
                  <a:pt x="192" y="384"/>
                </a:cubicBezTo>
                <a:cubicBezTo>
                  <a:pt x="298" y="384"/>
                  <a:pt x="384" y="299"/>
                  <a:pt x="384" y="192"/>
                </a:cubicBezTo>
                <a:cubicBezTo>
                  <a:pt x="384" y="86"/>
                  <a:pt x="298" y="0"/>
                  <a:pt x="192" y="0"/>
                </a:cubicBezTo>
                <a:close/>
                <a:moveTo>
                  <a:pt x="145" y="272"/>
                </a:moveTo>
                <a:cubicBezTo>
                  <a:pt x="106" y="272"/>
                  <a:pt x="106" y="272"/>
                  <a:pt x="106" y="272"/>
                </a:cubicBezTo>
                <a:cubicBezTo>
                  <a:pt x="106" y="147"/>
                  <a:pt x="106" y="147"/>
                  <a:pt x="106" y="147"/>
                </a:cubicBezTo>
                <a:cubicBezTo>
                  <a:pt x="145" y="147"/>
                  <a:pt x="145" y="147"/>
                  <a:pt x="145" y="147"/>
                </a:cubicBezTo>
                <a:lnTo>
                  <a:pt x="145" y="272"/>
                </a:lnTo>
                <a:close/>
                <a:moveTo>
                  <a:pt x="125" y="132"/>
                </a:moveTo>
                <a:cubicBezTo>
                  <a:pt x="113" y="132"/>
                  <a:pt x="105" y="123"/>
                  <a:pt x="105" y="112"/>
                </a:cubicBezTo>
                <a:cubicBezTo>
                  <a:pt x="105" y="101"/>
                  <a:pt x="113" y="93"/>
                  <a:pt x="126" y="93"/>
                </a:cubicBezTo>
                <a:cubicBezTo>
                  <a:pt x="138" y="93"/>
                  <a:pt x="146" y="101"/>
                  <a:pt x="146" y="112"/>
                </a:cubicBezTo>
                <a:cubicBezTo>
                  <a:pt x="146" y="123"/>
                  <a:pt x="138" y="132"/>
                  <a:pt x="125" y="132"/>
                </a:cubicBezTo>
                <a:close/>
                <a:moveTo>
                  <a:pt x="287" y="272"/>
                </a:moveTo>
                <a:cubicBezTo>
                  <a:pt x="248" y="272"/>
                  <a:pt x="248" y="272"/>
                  <a:pt x="248" y="272"/>
                </a:cubicBezTo>
                <a:cubicBezTo>
                  <a:pt x="248" y="203"/>
                  <a:pt x="248" y="203"/>
                  <a:pt x="248" y="203"/>
                </a:cubicBezTo>
                <a:cubicBezTo>
                  <a:pt x="248" y="187"/>
                  <a:pt x="242" y="176"/>
                  <a:pt x="228" y="176"/>
                </a:cubicBezTo>
                <a:cubicBezTo>
                  <a:pt x="218" y="176"/>
                  <a:pt x="211" y="183"/>
                  <a:pt x="208" y="190"/>
                </a:cubicBezTo>
                <a:cubicBezTo>
                  <a:pt x="207" y="193"/>
                  <a:pt x="207" y="196"/>
                  <a:pt x="207" y="200"/>
                </a:cubicBezTo>
                <a:cubicBezTo>
                  <a:pt x="207" y="272"/>
                  <a:pt x="207" y="272"/>
                  <a:pt x="207" y="272"/>
                </a:cubicBezTo>
                <a:cubicBezTo>
                  <a:pt x="168" y="272"/>
                  <a:pt x="168" y="272"/>
                  <a:pt x="168" y="272"/>
                </a:cubicBezTo>
                <a:cubicBezTo>
                  <a:pt x="168" y="187"/>
                  <a:pt x="168" y="187"/>
                  <a:pt x="168" y="187"/>
                </a:cubicBezTo>
                <a:cubicBezTo>
                  <a:pt x="168" y="171"/>
                  <a:pt x="168" y="158"/>
                  <a:pt x="167" y="147"/>
                </a:cubicBezTo>
                <a:cubicBezTo>
                  <a:pt x="201" y="147"/>
                  <a:pt x="201" y="147"/>
                  <a:pt x="201" y="147"/>
                </a:cubicBezTo>
                <a:cubicBezTo>
                  <a:pt x="203" y="164"/>
                  <a:pt x="203" y="164"/>
                  <a:pt x="203" y="164"/>
                </a:cubicBezTo>
                <a:cubicBezTo>
                  <a:pt x="204" y="164"/>
                  <a:pt x="204" y="164"/>
                  <a:pt x="204" y="164"/>
                </a:cubicBezTo>
                <a:cubicBezTo>
                  <a:pt x="209" y="156"/>
                  <a:pt x="221" y="144"/>
                  <a:pt x="242" y="144"/>
                </a:cubicBezTo>
                <a:cubicBezTo>
                  <a:pt x="268" y="144"/>
                  <a:pt x="287" y="161"/>
                  <a:pt x="287" y="198"/>
                </a:cubicBezTo>
                <a:lnTo>
                  <a:pt x="287" y="272"/>
                </a:lnTo>
                <a:close/>
              </a:path>
            </a:pathLst>
          </a:custGeom>
          <a:solidFill>
            <a:srgbClr val="203A7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27" name="Freeform 32"/>
          <p:cNvSpPr>
            <a:spLocks noEditPoints="1"/>
          </p:cNvSpPr>
          <p:nvPr/>
        </p:nvSpPr>
        <p:spPr bwMode="auto">
          <a:xfrm>
            <a:off x="1767642" y="4299479"/>
            <a:ext cx="276286" cy="284690"/>
          </a:xfrm>
          <a:custGeom>
            <a:avLst/>
            <a:gdLst>
              <a:gd name="T0" fmla="*/ 192 w 384"/>
              <a:gd name="T1" fmla="*/ 0 h 384"/>
              <a:gd name="T2" fmla="*/ 0 w 384"/>
              <a:gd name="T3" fmla="*/ 192 h 384"/>
              <a:gd name="T4" fmla="*/ 192 w 384"/>
              <a:gd name="T5" fmla="*/ 384 h 384"/>
              <a:gd name="T6" fmla="*/ 384 w 384"/>
              <a:gd name="T7" fmla="*/ 192 h 384"/>
              <a:gd name="T8" fmla="*/ 192 w 384"/>
              <a:gd name="T9" fmla="*/ 0 h 384"/>
              <a:gd name="T10" fmla="*/ 206 w 384"/>
              <a:gd name="T11" fmla="*/ 238 h 384"/>
              <a:gd name="T12" fmla="*/ 178 w 384"/>
              <a:gd name="T13" fmla="*/ 225 h 384"/>
              <a:gd name="T14" fmla="*/ 147 w 384"/>
              <a:gd name="T15" fmla="*/ 293 h 384"/>
              <a:gd name="T16" fmla="*/ 163 w 384"/>
              <a:gd name="T17" fmla="*/ 186 h 384"/>
              <a:gd name="T18" fmla="*/ 189 w 384"/>
              <a:gd name="T19" fmla="*/ 137 h 384"/>
              <a:gd name="T20" fmla="*/ 200 w 384"/>
              <a:gd name="T21" fmla="*/ 217 h 384"/>
              <a:gd name="T22" fmla="*/ 231 w 384"/>
              <a:gd name="T23" fmla="*/ 124 h 384"/>
              <a:gd name="T24" fmla="*/ 137 w 384"/>
              <a:gd name="T25" fmla="*/ 174 h 384"/>
              <a:gd name="T26" fmla="*/ 142 w 384"/>
              <a:gd name="T27" fmla="*/ 208 h 384"/>
              <a:gd name="T28" fmla="*/ 114 w 384"/>
              <a:gd name="T29" fmla="*/ 161 h 384"/>
              <a:gd name="T30" fmla="*/ 182 w 384"/>
              <a:gd name="T31" fmla="*/ 92 h 384"/>
              <a:gd name="T32" fmla="*/ 270 w 384"/>
              <a:gd name="T33" fmla="*/ 147 h 384"/>
              <a:gd name="T34" fmla="*/ 206 w 384"/>
              <a:gd name="T35" fmla="*/ 238 h 3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384" h="384">
                <a:moveTo>
                  <a:pt x="192" y="0"/>
                </a:moveTo>
                <a:cubicBezTo>
                  <a:pt x="86" y="0"/>
                  <a:pt x="0" y="86"/>
                  <a:pt x="0" y="192"/>
                </a:cubicBezTo>
                <a:cubicBezTo>
                  <a:pt x="0" y="298"/>
                  <a:pt x="86" y="384"/>
                  <a:pt x="192" y="384"/>
                </a:cubicBezTo>
                <a:cubicBezTo>
                  <a:pt x="298" y="384"/>
                  <a:pt x="384" y="298"/>
                  <a:pt x="384" y="192"/>
                </a:cubicBezTo>
                <a:cubicBezTo>
                  <a:pt x="384" y="86"/>
                  <a:pt x="298" y="0"/>
                  <a:pt x="192" y="0"/>
                </a:cubicBezTo>
                <a:close/>
                <a:moveTo>
                  <a:pt x="206" y="238"/>
                </a:moveTo>
                <a:cubicBezTo>
                  <a:pt x="193" y="237"/>
                  <a:pt x="188" y="230"/>
                  <a:pt x="178" y="225"/>
                </a:cubicBezTo>
                <a:cubicBezTo>
                  <a:pt x="173" y="252"/>
                  <a:pt x="167" y="279"/>
                  <a:pt x="147" y="293"/>
                </a:cubicBezTo>
                <a:cubicBezTo>
                  <a:pt x="141" y="251"/>
                  <a:pt x="156" y="219"/>
                  <a:pt x="163" y="186"/>
                </a:cubicBezTo>
                <a:cubicBezTo>
                  <a:pt x="151" y="166"/>
                  <a:pt x="164" y="127"/>
                  <a:pt x="189" y="137"/>
                </a:cubicBezTo>
                <a:cubicBezTo>
                  <a:pt x="219" y="149"/>
                  <a:pt x="163" y="209"/>
                  <a:pt x="200" y="217"/>
                </a:cubicBezTo>
                <a:cubicBezTo>
                  <a:pt x="240" y="225"/>
                  <a:pt x="256" y="149"/>
                  <a:pt x="231" y="124"/>
                </a:cubicBezTo>
                <a:cubicBezTo>
                  <a:pt x="196" y="88"/>
                  <a:pt x="129" y="123"/>
                  <a:pt x="137" y="174"/>
                </a:cubicBezTo>
                <a:cubicBezTo>
                  <a:pt x="139" y="187"/>
                  <a:pt x="152" y="191"/>
                  <a:pt x="142" y="208"/>
                </a:cubicBezTo>
                <a:cubicBezTo>
                  <a:pt x="120" y="203"/>
                  <a:pt x="113" y="185"/>
                  <a:pt x="114" y="161"/>
                </a:cubicBezTo>
                <a:cubicBezTo>
                  <a:pt x="115" y="123"/>
                  <a:pt x="149" y="95"/>
                  <a:pt x="182" y="92"/>
                </a:cubicBezTo>
                <a:cubicBezTo>
                  <a:pt x="225" y="87"/>
                  <a:pt x="265" y="107"/>
                  <a:pt x="270" y="147"/>
                </a:cubicBezTo>
                <a:cubicBezTo>
                  <a:pt x="276" y="192"/>
                  <a:pt x="251" y="241"/>
                  <a:pt x="206" y="238"/>
                </a:cubicBezTo>
                <a:close/>
              </a:path>
            </a:pathLst>
          </a:custGeom>
          <a:solidFill>
            <a:srgbClr val="203A7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28" name="Freeform 33"/>
          <p:cNvSpPr>
            <a:spLocks noEditPoints="1"/>
          </p:cNvSpPr>
          <p:nvPr/>
        </p:nvSpPr>
        <p:spPr bwMode="auto">
          <a:xfrm>
            <a:off x="1087429" y="4303156"/>
            <a:ext cx="288630" cy="277337"/>
          </a:xfrm>
          <a:custGeom>
            <a:avLst/>
            <a:gdLst>
              <a:gd name="T0" fmla="*/ 192 w 384"/>
              <a:gd name="T1" fmla="*/ 0 h 384"/>
              <a:gd name="T2" fmla="*/ 0 w 384"/>
              <a:gd name="T3" fmla="*/ 192 h 384"/>
              <a:gd name="T4" fmla="*/ 192 w 384"/>
              <a:gd name="T5" fmla="*/ 384 h 384"/>
              <a:gd name="T6" fmla="*/ 384 w 384"/>
              <a:gd name="T7" fmla="*/ 192 h 384"/>
              <a:gd name="T8" fmla="*/ 192 w 384"/>
              <a:gd name="T9" fmla="*/ 0 h 384"/>
              <a:gd name="T10" fmla="*/ 270 w 384"/>
              <a:gd name="T11" fmla="*/ 157 h 384"/>
              <a:gd name="T12" fmla="*/ 270 w 384"/>
              <a:gd name="T13" fmla="*/ 162 h 384"/>
              <a:gd name="T14" fmla="*/ 163 w 384"/>
              <a:gd name="T15" fmla="*/ 270 h 384"/>
              <a:gd name="T16" fmla="*/ 105 w 384"/>
              <a:gd name="T17" fmla="*/ 253 h 384"/>
              <a:gd name="T18" fmla="*/ 114 w 384"/>
              <a:gd name="T19" fmla="*/ 253 h 384"/>
              <a:gd name="T20" fmla="*/ 161 w 384"/>
              <a:gd name="T21" fmla="*/ 237 h 384"/>
              <a:gd name="T22" fmla="*/ 125 w 384"/>
              <a:gd name="T23" fmla="*/ 211 h 384"/>
              <a:gd name="T24" fmla="*/ 132 w 384"/>
              <a:gd name="T25" fmla="*/ 212 h 384"/>
              <a:gd name="T26" fmla="*/ 142 w 384"/>
              <a:gd name="T27" fmla="*/ 210 h 384"/>
              <a:gd name="T28" fmla="*/ 112 w 384"/>
              <a:gd name="T29" fmla="*/ 173 h 384"/>
              <a:gd name="T30" fmla="*/ 112 w 384"/>
              <a:gd name="T31" fmla="*/ 173 h 384"/>
              <a:gd name="T32" fmla="*/ 129 w 384"/>
              <a:gd name="T33" fmla="*/ 177 h 384"/>
              <a:gd name="T34" fmla="*/ 112 w 384"/>
              <a:gd name="T35" fmla="*/ 146 h 384"/>
              <a:gd name="T36" fmla="*/ 117 w 384"/>
              <a:gd name="T37" fmla="*/ 127 h 384"/>
              <a:gd name="T38" fmla="*/ 195 w 384"/>
              <a:gd name="T39" fmla="*/ 166 h 384"/>
              <a:gd name="T40" fmla="*/ 194 w 384"/>
              <a:gd name="T41" fmla="*/ 158 h 384"/>
              <a:gd name="T42" fmla="*/ 232 w 384"/>
              <a:gd name="T43" fmla="*/ 120 h 384"/>
              <a:gd name="T44" fmla="*/ 260 w 384"/>
              <a:gd name="T45" fmla="*/ 132 h 384"/>
              <a:gd name="T46" fmla="*/ 284 w 384"/>
              <a:gd name="T47" fmla="*/ 123 h 384"/>
              <a:gd name="T48" fmla="*/ 267 w 384"/>
              <a:gd name="T49" fmla="*/ 144 h 384"/>
              <a:gd name="T50" fmla="*/ 289 w 384"/>
              <a:gd name="T51" fmla="*/ 138 h 384"/>
              <a:gd name="T52" fmla="*/ 270 w 384"/>
              <a:gd name="T53" fmla="*/ 157 h 3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384" h="384">
                <a:moveTo>
                  <a:pt x="192" y="0"/>
                </a:moveTo>
                <a:cubicBezTo>
                  <a:pt x="86" y="0"/>
                  <a:pt x="0" y="86"/>
                  <a:pt x="0" y="192"/>
                </a:cubicBezTo>
                <a:cubicBezTo>
                  <a:pt x="0" y="298"/>
                  <a:pt x="86" y="384"/>
                  <a:pt x="192" y="384"/>
                </a:cubicBezTo>
                <a:cubicBezTo>
                  <a:pt x="298" y="384"/>
                  <a:pt x="384" y="298"/>
                  <a:pt x="384" y="192"/>
                </a:cubicBezTo>
                <a:cubicBezTo>
                  <a:pt x="384" y="86"/>
                  <a:pt x="298" y="0"/>
                  <a:pt x="192" y="0"/>
                </a:cubicBezTo>
                <a:close/>
                <a:moveTo>
                  <a:pt x="270" y="157"/>
                </a:moveTo>
                <a:cubicBezTo>
                  <a:pt x="270" y="159"/>
                  <a:pt x="270" y="161"/>
                  <a:pt x="270" y="162"/>
                </a:cubicBezTo>
                <a:cubicBezTo>
                  <a:pt x="270" y="212"/>
                  <a:pt x="232" y="270"/>
                  <a:pt x="163" y="270"/>
                </a:cubicBezTo>
                <a:cubicBezTo>
                  <a:pt x="141" y="270"/>
                  <a:pt x="121" y="264"/>
                  <a:pt x="105" y="253"/>
                </a:cubicBezTo>
                <a:cubicBezTo>
                  <a:pt x="108" y="253"/>
                  <a:pt x="111" y="253"/>
                  <a:pt x="114" y="253"/>
                </a:cubicBezTo>
                <a:cubicBezTo>
                  <a:pt x="131" y="253"/>
                  <a:pt x="148" y="247"/>
                  <a:pt x="161" y="237"/>
                </a:cubicBezTo>
                <a:cubicBezTo>
                  <a:pt x="144" y="237"/>
                  <a:pt x="130" y="226"/>
                  <a:pt x="125" y="211"/>
                </a:cubicBezTo>
                <a:cubicBezTo>
                  <a:pt x="128" y="211"/>
                  <a:pt x="130" y="212"/>
                  <a:pt x="132" y="212"/>
                </a:cubicBezTo>
                <a:cubicBezTo>
                  <a:pt x="136" y="212"/>
                  <a:pt x="139" y="211"/>
                  <a:pt x="142" y="210"/>
                </a:cubicBezTo>
                <a:cubicBezTo>
                  <a:pt x="125" y="207"/>
                  <a:pt x="112" y="191"/>
                  <a:pt x="112" y="173"/>
                </a:cubicBezTo>
                <a:cubicBezTo>
                  <a:pt x="112" y="173"/>
                  <a:pt x="112" y="173"/>
                  <a:pt x="112" y="173"/>
                </a:cubicBezTo>
                <a:cubicBezTo>
                  <a:pt x="117" y="175"/>
                  <a:pt x="123" y="177"/>
                  <a:pt x="129" y="177"/>
                </a:cubicBezTo>
                <a:cubicBezTo>
                  <a:pt x="119" y="171"/>
                  <a:pt x="112" y="159"/>
                  <a:pt x="112" y="146"/>
                </a:cubicBezTo>
                <a:cubicBezTo>
                  <a:pt x="112" y="139"/>
                  <a:pt x="114" y="132"/>
                  <a:pt x="117" y="127"/>
                </a:cubicBezTo>
                <a:cubicBezTo>
                  <a:pt x="136" y="150"/>
                  <a:pt x="164" y="165"/>
                  <a:pt x="195" y="166"/>
                </a:cubicBezTo>
                <a:cubicBezTo>
                  <a:pt x="195" y="164"/>
                  <a:pt x="194" y="161"/>
                  <a:pt x="194" y="158"/>
                </a:cubicBezTo>
                <a:cubicBezTo>
                  <a:pt x="194" y="137"/>
                  <a:pt x="211" y="120"/>
                  <a:pt x="232" y="120"/>
                </a:cubicBezTo>
                <a:cubicBezTo>
                  <a:pt x="243" y="120"/>
                  <a:pt x="253" y="125"/>
                  <a:pt x="260" y="132"/>
                </a:cubicBezTo>
                <a:cubicBezTo>
                  <a:pt x="268" y="130"/>
                  <a:pt x="277" y="127"/>
                  <a:pt x="284" y="123"/>
                </a:cubicBezTo>
                <a:cubicBezTo>
                  <a:pt x="281" y="132"/>
                  <a:pt x="275" y="139"/>
                  <a:pt x="267" y="144"/>
                </a:cubicBezTo>
                <a:cubicBezTo>
                  <a:pt x="275" y="143"/>
                  <a:pt x="282" y="141"/>
                  <a:pt x="289" y="138"/>
                </a:cubicBezTo>
                <a:cubicBezTo>
                  <a:pt x="284" y="145"/>
                  <a:pt x="277" y="152"/>
                  <a:pt x="270" y="157"/>
                </a:cubicBezTo>
                <a:close/>
              </a:path>
            </a:pathLst>
          </a:custGeom>
          <a:solidFill>
            <a:srgbClr val="203A7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29" name="Freeform 34"/>
          <p:cNvSpPr>
            <a:spLocks noEditPoints="1"/>
          </p:cNvSpPr>
          <p:nvPr/>
        </p:nvSpPr>
        <p:spPr bwMode="auto">
          <a:xfrm>
            <a:off x="2888384" y="4300092"/>
            <a:ext cx="277337" cy="283464"/>
          </a:xfrm>
          <a:custGeom>
            <a:avLst/>
            <a:gdLst>
              <a:gd name="T0" fmla="*/ 192 w 384"/>
              <a:gd name="T1" fmla="*/ 0 h 384"/>
              <a:gd name="T2" fmla="*/ 0 w 384"/>
              <a:gd name="T3" fmla="*/ 192 h 384"/>
              <a:gd name="T4" fmla="*/ 192 w 384"/>
              <a:gd name="T5" fmla="*/ 384 h 384"/>
              <a:gd name="T6" fmla="*/ 384 w 384"/>
              <a:gd name="T7" fmla="*/ 192 h 384"/>
              <a:gd name="T8" fmla="*/ 192 w 384"/>
              <a:gd name="T9" fmla="*/ 0 h 384"/>
              <a:gd name="T10" fmla="*/ 237 w 384"/>
              <a:gd name="T11" fmla="*/ 133 h 384"/>
              <a:gd name="T12" fmla="*/ 208 w 384"/>
              <a:gd name="T13" fmla="*/ 133 h 384"/>
              <a:gd name="T14" fmla="*/ 201 w 384"/>
              <a:gd name="T15" fmla="*/ 144 h 384"/>
              <a:gd name="T16" fmla="*/ 201 w 384"/>
              <a:gd name="T17" fmla="*/ 164 h 384"/>
              <a:gd name="T18" fmla="*/ 237 w 384"/>
              <a:gd name="T19" fmla="*/ 164 h 384"/>
              <a:gd name="T20" fmla="*/ 237 w 384"/>
              <a:gd name="T21" fmla="*/ 194 h 384"/>
              <a:gd name="T22" fmla="*/ 201 w 384"/>
              <a:gd name="T23" fmla="*/ 194 h 384"/>
              <a:gd name="T24" fmla="*/ 201 w 384"/>
              <a:gd name="T25" fmla="*/ 283 h 384"/>
              <a:gd name="T26" fmla="*/ 167 w 384"/>
              <a:gd name="T27" fmla="*/ 283 h 384"/>
              <a:gd name="T28" fmla="*/ 167 w 384"/>
              <a:gd name="T29" fmla="*/ 194 h 384"/>
              <a:gd name="T30" fmla="*/ 136 w 384"/>
              <a:gd name="T31" fmla="*/ 194 h 384"/>
              <a:gd name="T32" fmla="*/ 136 w 384"/>
              <a:gd name="T33" fmla="*/ 164 h 384"/>
              <a:gd name="T34" fmla="*/ 167 w 384"/>
              <a:gd name="T35" fmla="*/ 164 h 384"/>
              <a:gd name="T36" fmla="*/ 167 w 384"/>
              <a:gd name="T37" fmla="*/ 147 h 384"/>
              <a:gd name="T38" fmla="*/ 208 w 384"/>
              <a:gd name="T39" fmla="*/ 101 h 384"/>
              <a:gd name="T40" fmla="*/ 237 w 384"/>
              <a:gd name="T41" fmla="*/ 101 h 384"/>
              <a:gd name="T42" fmla="*/ 237 w 384"/>
              <a:gd name="T43" fmla="*/ 133 h 3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84" h="384">
                <a:moveTo>
                  <a:pt x="192" y="0"/>
                </a:moveTo>
                <a:cubicBezTo>
                  <a:pt x="86" y="0"/>
                  <a:pt x="0" y="86"/>
                  <a:pt x="0" y="192"/>
                </a:cubicBezTo>
                <a:cubicBezTo>
                  <a:pt x="0" y="298"/>
                  <a:pt x="86" y="384"/>
                  <a:pt x="192" y="384"/>
                </a:cubicBezTo>
                <a:cubicBezTo>
                  <a:pt x="298" y="384"/>
                  <a:pt x="384" y="298"/>
                  <a:pt x="384" y="192"/>
                </a:cubicBezTo>
                <a:cubicBezTo>
                  <a:pt x="384" y="86"/>
                  <a:pt x="298" y="0"/>
                  <a:pt x="192" y="0"/>
                </a:cubicBezTo>
                <a:close/>
                <a:moveTo>
                  <a:pt x="237" y="133"/>
                </a:moveTo>
                <a:cubicBezTo>
                  <a:pt x="208" y="133"/>
                  <a:pt x="208" y="133"/>
                  <a:pt x="208" y="133"/>
                </a:cubicBezTo>
                <a:cubicBezTo>
                  <a:pt x="205" y="133"/>
                  <a:pt x="201" y="138"/>
                  <a:pt x="201" y="144"/>
                </a:cubicBezTo>
                <a:cubicBezTo>
                  <a:pt x="201" y="164"/>
                  <a:pt x="201" y="164"/>
                  <a:pt x="201" y="164"/>
                </a:cubicBezTo>
                <a:cubicBezTo>
                  <a:pt x="237" y="164"/>
                  <a:pt x="237" y="164"/>
                  <a:pt x="237" y="164"/>
                </a:cubicBezTo>
                <a:cubicBezTo>
                  <a:pt x="237" y="194"/>
                  <a:pt x="237" y="194"/>
                  <a:pt x="237" y="194"/>
                </a:cubicBezTo>
                <a:cubicBezTo>
                  <a:pt x="201" y="194"/>
                  <a:pt x="201" y="194"/>
                  <a:pt x="201" y="194"/>
                </a:cubicBezTo>
                <a:cubicBezTo>
                  <a:pt x="201" y="283"/>
                  <a:pt x="201" y="283"/>
                  <a:pt x="201" y="283"/>
                </a:cubicBezTo>
                <a:cubicBezTo>
                  <a:pt x="167" y="283"/>
                  <a:pt x="167" y="283"/>
                  <a:pt x="167" y="283"/>
                </a:cubicBezTo>
                <a:cubicBezTo>
                  <a:pt x="167" y="194"/>
                  <a:pt x="167" y="194"/>
                  <a:pt x="167" y="194"/>
                </a:cubicBezTo>
                <a:cubicBezTo>
                  <a:pt x="136" y="194"/>
                  <a:pt x="136" y="194"/>
                  <a:pt x="136" y="194"/>
                </a:cubicBezTo>
                <a:cubicBezTo>
                  <a:pt x="136" y="164"/>
                  <a:pt x="136" y="164"/>
                  <a:pt x="136" y="164"/>
                </a:cubicBezTo>
                <a:cubicBezTo>
                  <a:pt x="167" y="164"/>
                  <a:pt x="167" y="164"/>
                  <a:pt x="167" y="164"/>
                </a:cubicBezTo>
                <a:cubicBezTo>
                  <a:pt x="167" y="147"/>
                  <a:pt x="167" y="147"/>
                  <a:pt x="167" y="147"/>
                </a:cubicBezTo>
                <a:cubicBezTo>
                  <a:pt x="167" y="122"/>
                  <a:pt x="185" y="101"/>
                  <a:pt x="208" y="101"/>
                </a:cubicBezTo>
                <a:cubicBezTo>
                  <a:pt x="237" y="101"/>
                  <a:pt x="237" y="101"/>
                  <a:pt x="237" y="101"/>
                </a:cubicBezTo>
                <a:lnTo>
                  <a:pt x="237" y="133"/>
                </a:lnTo>
                <a:close/>
              </a:path>
            </a:pathLst>
          </a:custGeom>
          <a:solidFill>
            <a:srgbClr val="203A7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30" name="Freeform 35"/>
          <p:cNvSpPr>
            <a:spLocks noEditPoints="1"/>
          </p:cNvSpPr>
          <p:nvPr/>
        </p:nvSpPr>
        <p:spPr bwMode="auto">
          <a:xfrm>
            <a:off x="3571223" y="4295674"/>
            <a:ext cx="274711" cy="292300"/>
          </a:xfrm>
          <a:custGeom>
            <a:avLst/>
            <a:gdLst>
              <a:gd name="T0" fmla="*/ 192 w 384"/>
              <a:gd name="T1" fmla="*/ 0 h 384"/>
              <a:gd name="T2" fmla="*/ 0 w 384"/>
              <a:gd name="T3" fmla="*/ 192 h 384"/>
              <a:gd name="T4" fmla="*/ 192 w 384"/>
              <a:gd name="T5" fmla="*/ 384 h 384"/>
              <a:gd name="T6" fmla="*/ 384 w 384"/>
              <a:gd name="T7" fmla="*/ 192 h 384"/>
              <a:gd name="T8" fmla="*/ 192 w 384"/>
              <a:gd name="T9" fmla="*/ 0 h 384"/>
              <a:gd name="T10" fmla="*/ 145 w 384"/>
              <a:gd name="T11" fmla="*/ 272 h 384"/>
              <a:gd name="T12" fmla="*/ 106 w 384"/>
              <a:gd name="T13" fmla="*/ 272 h 384"/>
              <a:gd name="T14" fmla="*/ 106 w 384"/>
              <a:gd name="T15" fmla="*/ 147 h 384"/>
              <a:gd name="T16" fmla="*/ 145 w 384"/>
              <a:gd name="T17" fmla="*/ 147 h 384"/>
              <a:gd name="T18" fmla="*/ 145 w 384"/>
              <a:gd name="T19" fmla="*/ 272 h 384"/>
              <a:gd name="T20" fmla="*/ 125 w 384"/>
              <a:gd name="T21" fmla="*/ 132 h 384"/>
              <a:gd name="T22" fmla="*/ 105 w 384"/>
              <a:gd name="T23" fmla="*/ 112 h 384"/>
              <a:gd name="T24" fmla="*/ 126 w 384"/>
              <a:gd name="T25" fmla="*/ 93 h 384"/>
              <a:gd name="T26" fmla="*/ 146 w 384"/>
              <a:gd name="T27" fmla="*/ 112 h 384"/>
              <a:gd name="T28" fmla="*/ 125 w 384"/>
              <a:gd name="T29" fmla="*/ 132 h 384"/>
              <a:gd name="T30" fmla="*/ 287 w 384"/>
              <a:gd name="T31" fmla="*/ 272 h 384"/>
              <a:gd name="T32" fmla="*/ 248 w 384"/>
              <a:gd name="T33" fmla="*/ 272 h 384"/>
              <a:gd name="T34" fmla="*/ 248 w 384"/>
              <a:gd name="T35" fmla="*/ 203 h 384"/>
              <a:gd name="T36" fmla="*/ 228 w 384"/>
              <a:gd name="T37" fmla="*/ 176 h 384"/>
              <a:gd name="T38" fmla="*/ 208 w 384"/>
              <a:gd name="T39" fmla="*/ 190 h 384"/>
              <a:gd name="T40" fmla="*/ 207 w 384"/>
              <a:gd name="T41" fmla="*/ 200 h 384"/>
              <a:gd name="T42" fmla="*/ 207 w 384"/>
              <a:gd name="T43" fmla="*/ 272 h 384"/>
              <a:gd name="T44" fmla="*/ 168 w 384"/>
              <a:gd name="T45" fmla="*/ 272 h 384"/>
              <a:gd name="T46" fmla="*/ 168 w 384"/>
              <a:gd name="T47" fmla="*/ 187 h 384"/>
              <a:gd name="T48" fmla="*/ 167 w 384"/>
              <a:gd name="T49" fmla="*/ 147 h 384"/>
              <a:gd name="T50" fmla="*/ 201 w 384"/>
              <a:gd name="T51" fmla="*/ 147 h 384"/>
              <a:gd name="T52" fmla="*/ 203 w 384"/>
              <a:gd name="T53" fmla="*/ 164 h 384"/>
              <a:gd name="T54" fmla="*/ 204 w 384"/>
              <a:gd name="T55" fmla="*/ 164 h 384"/>
              <a:gd name="T56" fmla="*/ 242 w 384"/>
              <a:gd name="T57" fmla="*/ 144 h 384"/>
              <a:gd name="T58" fmla="*/ 287 w 384"/>
              <a:gd name="T59" fmla="*/ 198 h 384"/>
              <a:gd name="T60" fmla="*/ 287 w 384"/>
              <a:gd name="T61" fmla="*/ 272 h 3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384" h="384">
                <a:moveTo>
                  <a:pt x="192" y="0"/>
                </a:moveTo>
                <a:cubicBezTo>
                  <a:pt x="86" y="0"/>
                  <a:pt x="0" y="86"/>
                  <a:pt x="0" y="192"/>
                </a:cubicBezTo>
                <a:cubicBezTo>
                  <a:pt x="0" y="299"/>
                  <a:pt x="86" y="384"/>
                  <a:pt x="192" y="384"/>
                </a:cubicBezTo>
                <a:cubicBezTo>
                  <a:pt x="298" y="384"/>
                  <a:pt x="384" y="299"/>
                  <a:pt x="384" y="192"/>
                </a:cubicBezTo>
                <a:cubicBezTo>
                  <a:pt x="384" y="86"/>
                  <a:pt x="298" y="0"/>
                  <a:pt x="192" y="0"/>
                </a:cubicBezTo>
                <a:close/>
                <a:moveTo>
                  <a:pt x="145" y="272"/>
                </a:moveTo>
                <a:cubicBezTo>
                  <a:pt x="106" y="272"/>
                  <a:pt x="106" y="272"/>
                  <a:pt x="106" y="272"/>
                </a:cubicBezTo>
                <a:cubicBezTo>
                  <a:pt x="106" y="147"/>
                  <a:pt x="106" y="147"/>
                  <a:pt x="106" y="147"/>
                </a:cubicBezTo>
                <a:cubicBezTo>
                  <a:pt x="145" y="147"/>
                  <a:pt x="145" y="147"/>
                  <a:pt x="145" y="147"/>
                </a:cubicBezTo>
                <a:lnTo>
                  <a:pt x="145" y="272"/>
                </a:lnTo>
                <a:close/>
                <a:moveTo>
                  <a:pt x="125" y="132"/>
                </a:moveTo>
                <a:cubicBezTo>
                  <a:pt x="113" y="132"/>
                  <a:pt x="105" y="123"/>
                  <a:pt x="105" y="112"/>
                </a:cubicBezTo>
                <a:cubicBezTo>
                  <a:pt x="105" y="101"/>
                  <a:pt x="113" y="93"/>
                  <a:pt x="126" y="93"/>
                </a:cubicBezTo>
                <a:cubicBezTo>
                  <a:pt x="138" y="93"/>
                  <a:pt x="146" y="101"/>
                  <a:pt x="146" y="112"/>
                </a:cubicBezTo>
                <a:cubicBezTo>
                  <a:pt x="146" y="123"/>
                  <a:pt x="138" y="132"/>
                  <a:pt x="125" y="132"/>
                </a:cubicBezTo>
                <a:close/>
                <a:moveTo>
                  <a:pt x="287" y="272"/>
                </a:moveTo>
                <a:cubicBezTo>
                  <a:pt x="248" y="272"/>
                  <a:pt x="248" y="272"/>
                  <a:pt x="248" y="272"/>
                </a:cubicBezTo>
                <a:cubicBezTo>
                  <a:pt x="248" y="203"/>
                  <a:pt x="248" y="203"/>
                  <a:pt x="248" y="203"/>
                </a:cubicBezTo>
                <a:cubicBezTo>
                  <a:pt x="248" y="187"/>
                  <a:pt x="242" y="176"/>
                  <a:pt x="228" y="176"/>
                </a:cubicBezTo>
                <a:cubicBezTo>
                  <a:pt x="218" y="176"/>
                  <a:pt x="211" y="183"/>
                  <a:pt x="208" y="190"/>
                </a:cubicBezTo>
                <a:cubicBezTo>
                  <a:pt x="207" y="193"/>
                  <a:pt x="207" y="196"/>
                  <a:pt x="207" y="200"/>
                </a:cubicBezTo>
                <a:cubicBezTo>
                  <a:pt x="207" y="272"/>
                  <a:pt x="207" y="272"/>
                  <a:pt x="207" y="272"/>
                </a:cubicBezTo>
                <a:cubicBezTo>
                  <a:pt x="168" y="272"/>
                  <a:pt x="168" y="272"/>
                  <a:pt x="168" y="272"/>
                </a:cubicBezTo>
                <a:cubicBezTo>
                  <a:pt x="168" y="187"/>
                  <a:pt x="168" y="187"/>
                  <a:pt x="168" y="187"/>
                </a:cubicBezTo>
                <a:cubicBezTo>
                  <a:pt x="168" y="171"/>
                  <a:pt x="168" y="158"/>
                  <a:pt x="167" y="147"/>
                </a:cubicBezTo>
                <a:cubicBezTo>
                  <a:pt x="201" y="147"/>
                  <a:pt x="201" y="147"/>
                  <a:pt x="201" y="147"/>
                </a:cubicBezTo>
                <a:cubicBezTo>
                  <a:pt x="203" y="164"/>
                  <a:pt x="203" y="164"/>
                  <a:pt x="203" y="164"/>
                </a:cubicBezTo>
                <a:cubicBezTo>
                  <a:pt x="204" y="164"/>
                  <a:pt x="204" y="164"/>
                  <a:pt x="204" y="164"/>
                </a:cubicBezTo>
                <a:cubicBezTo>
                  <a:pt x="209" y="156"/>
                  <a:pt x="221" y="144"/>
                  <a:pt x="242" y="144"/>
                </a:cubicBezTo>
                <a:cubicBezTo>
                  <a:pt x="268" y="144"/>
                  <a:pt x="287" y="161"/>
                  <a:pt x="287" y="198"/>
                </a:cubicBezTo>
                <a:lnTo>
                  <a:pt x="287" y="272"/>
                </a:lnTo>
                <a:close/>
              </a:path>
            </a:pathLst>
          </a:custGeom>
          <a:solidFill>
            <a:srgbClr val="203A7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31" name="Freeform 36"/>
          <p:cNvSpPr>
            <a:spLocks noEditPoints="1"/>
          </p:cNvSpPr>
          <p:nvPr/>
        </p:nvSpPr>
        <p:spPr bwMode="auto">
          <a:xfrm>
            <a:off x="3904370" y="4299479"/>
            <a:ext cx="276286" cy="284690"/>
          </a:xfrm>
          <a:custGeom>
            <a:avLst/>
            <a:gdLst>
              <a:gd name="T0" fmla="*/ 192 w 384"/>
              <a:gd name="T1" fmla="*/ 0 h 384"/>
              <a:gd name="T2" fmla="*/ 0 w 384"/>
              <a:gd name="T3" fmla="*/ 192 h 384"/>
              <a:gd name="T4" fmla="*/ 192 w 384"/>
              <a:gd name="T5" fmla="*/ 384 h 384"/>
              <a:gd name="T6" fmla="*/ 384 w 384"/>
              <a:gd name="T7" fmla="*/ 192 h 384"/>
              <a:gd name="T8" fmla="*/ 192 w 384"/>
              <a:gd name="T9" fmla="*/ 0 h 384"/>
              <a:gd name="T10" fmla="*/ 206 w 384"/>
              <a:gd name="T11" fmla="*/ 238 h 384"/>
              <a:gd name="T12" fmla="*/ 178 w 384"/>
              <a:gd name="T13" fmla="*/ 225 h 384"/>
              <a:gd name="T14" fmla="*/ 147 w 384"/>
              <a:gd name="T15" fmla="*/ 293 h 384"/>
              <a:gd name="T16" fmla="*/ 163 w 384"/>
              <a:gd name="T17" fmla="*/ 186 h 384"/>
              <a:gd name="T18" fmla="*/ 189 w 384"/>
              <a:gd name="T19" fmla="*/ 137 h 384"/>
              <a:gd name="T20" fmla="*/ 200 w 384"/>
              <a:gd name="T21" fmla="*/ 217 h 384"/>
              <a:gd name="T22" fmla="*/ 231 w 384"/>
              <a:gd name="T23" fmla="*/ 124 h 384"/>
              <a:gd name="T24" fmla="*/ 137 w 384"/>
              <a:gd name="T25" fmla="*/ 174 h 384"/>
              <a:gd name="T26" fmla="*/ 142 w 384"/>
              <a:gd name="T27" fmla="*/ 208 h 384"/>
              <a:gd name="T28" fmla="*/ 114 w 384"/>
              <a:gd name="T29" fmla="*/ 161 h 384"/>
              <a:gd name="T30" fmla="*/ 182 w 384"/>
              <a:gd name="T31" fmla="*/ 92 h 384"/>
              <a:gd name="T32" fmla="*/ 270 w 384"/>
              <a:gd name="T33" fmla="*/ 147 h 384"/>
              <a:gd name="T34" fmla="*/ 206 w 384"/>
              <a:gd name="T35" fmla="*/ 238 h 3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384" h="384">
                <a:moveTo>
                  <a:pt x="192" y="0"/>
                </a:moveTo>
                <a:cubicBezTo>
                  <a:pt x="86" y="0"/>
                  <a:pt x="0" y="86"/>
                  <a:pt x="0" y="192"/>
                </a:cubicBezTo>
                <a:cubicBezTo>
                  <a:pt x="0" y="298"/>
                  <a:pt x="86" y="384"/>
                  <a:pt x="192" y="384"/>
                </a:cubicBezTo>
                <a:cubicBezTo>
                  <a:pt x="298" y="384"/>
                  <a:pt x="384" y="298"/>
                  <a:pt x="384" y="192"/>
                </a:cubicBezTo>
                <a:cubicBezTo>
                  <a:pt x="384" y="86"/>
                  <a:pt x="298" y="0"/>
                  <a:pt x="192" y="0"/>
                </a:cubicBezTo>
                <a:close/>
                <a:moveTo>
                  <a:pt x="206" y="238"/>
                </a:moveTo>
                <a:cubicBezTo>
                  <a:pt x="193" y="237"/>
                  <a:pt x="188" y="230"/>
                  <a:pt x="178" y="225"/>
                </a:cubicBezTo>
                <a:cubicBezTo>
                  <a:pt x="173" y="252"/>
                  <a:pt x="167" y="279"/>
                  <a:pt x="147" y="293"/>
                </a:cubicBezTo>
                <a:cubicBezTo>
                  <a:pt x="141" y="251"/>
                  <a:pt x="156" y="219"/>
                  <a:pt x="163" y="186"/>
                </a:cubicBezTo>
                <a:cubicBezTo>
                  <a:pt x="151" y="166"/>
                  <a:pt x="164" y="127"/>
                  <a:pt x="189" y="137"/>
                </a:cubicBezTo>
                <a:cubicBezTo>
                  <a:pt x="219" y="149"/>
                  <a:pt x="163" y="209"/>
                  <a:pt x="200" y="217"/>
                </a:cubicBezTo>
                <a:cubicBezTo>
                  <a:pt x="240" y="225"/>
                  <a:pt x="256" y="149"/>
                  <a:pt x="231" y="124"/>
                </a:cubicBezTo>
                <a:cubicBezTo>
                  <a:pt x="196" y="88"/>
                  <a:pt x="129" y="123"/>
                  <a:pt x="137" y="174"/>
                </a:cubicBezTo>
                <a:cubicBezTo>
                  <a:pt x="139" y="187"/>
                  <a:pt x="152" y="191"/>
                  <a:pt x="142" y="208"/>
                </a:cubicBezTo>
                <a:cubicBezTo>
                  <a:pt x="120" y="203"/>
                  <a:pt x="113" y="185"/>
                  <a:pt x="114" y="161"/>
                </a:cubicBezTo>
                <a:cubicBezTo>
                  <a:pt x="115" y="123"/>
                  <a:pt x="149" y="95"/>
                  <a:pt x="182" y="92"/>
                </a:cubicBezTo>
                <a:cubicBezTo>
                  <a:pt x="225" y="87"/>
                  <a:pt x="265" y="107"/>
                  <a:pt x="270" y="147"/>
                </a:cubicBezTo>
                <a:cubicBezTo>
                  <a:pt x="276" y="192"/>
                  <a:pt x="251" y="241"/>
                  <a:pt x="206" y="238"/>
                </a:cubicBezTo>
                <a:close/>
              </a:path>
            </a:pathLst>
          </a:custGeom>
          <a:solidFill>
            <a:srgbClr val="203A7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32" name="Freeform 37"/>
          <p:cNvSpPr>
            <a:spLocks noEditPoints="1"/>
          </p:cNvSpPr>
          <p:nvPr/>
        </p:nvSpPr>
        <p:spPr bwMode="auto">
          <a:xfrm>
            <a:off x="3224157" y="4303156"/>
            <a:ext cx="288630" cy="277337"/>
          </a:xfrm>
          <a:custGeom>
            <a:avLst/>
            <a:gdLst>
              <a:gd name="T0" fmla="*/ 192 w 384"/>
              <a:gd name="T1" fmla="*/ 0 h 384"/>
              <a:gd name="T2" fmla="*/ 0 w 384"/>
              <a:gd name="T3" fmla="*/ 192 h 384"/>
              <a:gd name="T4" fmla="*/ 192 w 384"/>
              <a:gd name="T5" fmla="*/ 384 h 384"/>
              <a:gd name="T6" fmla="*/ 384 w 384"/>
              <a:gd name="T7" fmla="*/ 192 h 384"/>
              <a:gd name="T8" fmla="*/ 192 w 384"/>
              <a:gd name="T9" fmla="*/ 0 h 384"/>
              <a:gd name="T10" fmla="*/ 270 w 384"/>
              <a:gd name="T11" fmla="*/ 157 h 384"/>
              <a:gd name="T12" fmla="*/ 270 w 384"/>
              <a:gd name="T13" fmla="*/ 162 h 384"/>
              <a:gd name="T14" fmla="*/ 163 w 384"/>
              <a:gd name="T15" fmla="*/ 270 h 384"/>
              <a:gd name="T16" fmla="*/ 105 w 384"/>
              <a:gd name="T17" fmla="*/ 253 h 384"/>
              <a:gd name="T18" fmla="*/ 114 w 384"/>
              <a:gd name="T19" fmla="*/ 253 h 384"/>
              <a:gd name="T20" fmla="*/ 161 w 384"/>
              <a:gd name="T21" fmla="*/ 237 h 384"/>
              <a:gd name="T22" fmla="*/ 125 w 384"/>
              <a:gd name="T23" fmla="*/ 211 h 384"/>
              <a:gd name="T24" fmla="*/ 132 w 384"/>
              <a:gd name="T25" fmla="*/ 212 h 384"/>
              <a:gd name="T26" fmla="*/ 142 w 384"/>
              <a:gd name="T27" fmla="*/ 210 h 384"/>
              <a:gd name="T28" fmla="*/ 112 w 384"/>
              <a:gd name="T29" fmla="*/ 173 h 384"/>
              <a:gd name="T30" fmla="*/ 112 w 384"/>
              <a:gd name="T31" fmla="*/ 173 h 384"/>
              <a:gd name="T32" fmla="*/ 129 w 384"/>
              <a:gd name="T33" fmla="*/ 177 h 384"/>
              <a:gd name="T34" fmla="*/ 112 w 384"/>
              <a:gd name="T35" fmla="*/ 146 h 384"/>
              <a:gd name="T36" fmla="*/ 117 w 384"/>
              <a:gd name="T37" fmla="*/ 127 h 384"/>
              <a:gd name="T38" fmla="*/ 195 w 384"/>
              <a:gd name="T39" fmla="*/ 166 h 384"/>
              <a:gd name="T40" fmla="*/ 194 w 384"/>
              <a:gd name="T41" fmla="*/ 158 h 384"/>
              <a:gd name="T42" fmla="*/ 232 w 384"/>
              <a:gd name="T43" fmla="*/ 120 h 384"/>
              <a:gd name="T44" fmla="*/ 260 w 384"/>
              <a:gd name="T45" fmla="*/ 132 h 384"/>
              <a:gd name="T46" fmla="*/ 284 w 384"/>
              <a:gd name="T47" fmla="*/ 123 h 384"/>
              <a:gd name="T48" fmla="*/ 267 w 384"/>
              <a:gd name="T49" fmla="*/ 144 h 384"/>
              <a:gd name="T50" fmla="*/ 289 w 384"/>
              <a:gd name="T51" fmla="*/ 138 h 384"/>
              <a:gd name="T52" fmla="*/ 270 w 384"/>
              <a:gd name="T53" fmla="*/ 157 h 3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384" h="384">
                <a:moveTo>
                  <a:pt x="192" y="0"/>
                </a:moveTo>
                <a:cubicBezTo>
                  <a:pt x="86" y="0"/>
                  <a:pt x="0" y="86"/>
                  <a:pt x="0" y="192"/>
                </a:cubicBezTo>
                <a:cubicBezTo>
                  <a:pt x="0" y="298"/>
                  <a:pt x="86" y="384"/>
                  <a:pt x="192" y="384"/>
                </a:cubicBezTo>
                <a:cubicBezTo>
                  <a:pt x="298" y="384"/>
                  <a:pt x="384" y="298"/>
                  <a:pt x="384" y="192"/>
                </a:cubicBezTo>
                <a:cubicBezTo>
                  <a:pt x="384" y="86"/>
                  <a:pt x="298" y="0"/>
                  <a:pt x="192" y="0"/>
                </a:cubicBezTo>
                <a:close/>
                <a:moveTo>
                  <a:pt x="270" y="157"/>
                </a:moveTo>
                <a:cubicBezTo>
                  <a:pt x="270" y="159"/>
                  <a:pt x="270" y="161"/>
                  <a:pt x="270" y="162"/>
                </a:cubicBezTo>
                <a:cubicBezTo>
                  <a:pt x="270" y="212"/>
                  <a:pt x="232" y="270"/>
                  <a:pt x="163" y="270"/>
                </a:cubicBezTo>
                <a:cubicBezTo>
                  <a:pt x="141" y="270"/>
                  <a:pt x="121" y="264"/>
                  <a:pt x="105" y="253"/>
                </a:cubicBezTo>
                <a:cubicBezTo>
                  <a:pt x="108" y="253"/>
                  <a:pt x="111" y="253"/>
                  <a:pt x="114" y="253"/>
                </a:cubicBezTo>
                <a:cubicBezTo>
                  <a:pt x="131" y="253"/>
                  <a:pt x="148" y="247"/>
                  <a:pt x="161" y="237"/>
                </a:cubicBezTo>
                <a:cubicBezTo>
                  <a:pt x="144" y="237"/>
                  <a:pt x="130" y="226"/>
                  <a:pt x="125" y="211"/>
                </a:cubicBezTo>
                <a:cubicBezTo>
                  <a:pt x="128" y="211"/>
                  <a:pt x="130" y="212"/>
                  <a:pt x="132" y="212"/>
                </a:cubicBezTo>
                <a:cubicBezTo>
                  <a:pt x="136" y="212"/>
                  <a:pt x="139" y="211"/>
                  <a:pt x="142" y="210"/>
                </a:cubicBezTo>
                <a:cubicBezTo>
                  <a:pt x="125" y="207"/>
                  <a:pt x="112" y="191"/>
                  <a:pt x="112" y="173"/>
                </a:cubicBezTo>
                <a:cubicBezTo>
                  <a:pt x="112" y="173"/>
                  <a:pt x="112" y="173"/>
                  <a:pt x="112" y="173"/>
                </a:cubicBezTo>
                <a:cubicBezTo>
                  <a:pt x="117" y="175"/>
                  <a:pt x="123" y="177"/>
                  <a:pt x="129" y="177"/>
                </a:cubicBezTo>
                <a:cubicBezTo>
                  <a:pt x="119" y="171"/>
                  <a:pt x="112" y="159"/>
                  <a:pt x="112" y="146"/>
                </a:cubicBezTo>
                <a:cubicBezTo>
                  <a:pt x="112" y="139"/>
                  <a:pt x="114" y="132"/>
                  <a:pt x="117" y="127"/>
                </a:cubicBezTo>
                <a:cubicBezTo>
                  <a:pt x="136" y="150"/>
                  <a:pt x="164" y="165"/>
                  <a:pt x="195" y="166"/>
                </a:cubicBezTo>
                <a:cubicBezTo>
                  <a:pt x="195" y="164"/>
                  <a:pt x="194" y="161"/>
                  <a:pt x="194" y="158"/>
                </a:cubicBezTo>
                <a:cubicBezTo>
                  <a:pt x="194" y="137"/>
                  <a:pt x="211" y="120"/>
                  <a:pt x="232" y="120"/>
                </a:cubicBezTo>
                <a:cubicBezTo>
                  <a:pt x="243" y="120"/>
                  <a:pt x="253" y="125"/>
                  <a:pt x="260" y="132"/>
                </a:cubicBezTo>
                <a:cubicBezTo>
                  <a:pt x="268" y="130"/>
                  <a:pt x="277" y="127"/>
                  <a:pt x="284" y="123"/>
                </a:cubicBezTo>
                <a:cubicBezTo>
                  <a:pt x="281" y="132"/>
                  <a:pt x="275" y="139"/>
                  <a:pt x="267" y="144"/>
                </a:cubicBezTo>
                <a:cubicBezTo>
                  <a:pt x="275" y="143"/>
                  <a:pt x="282" y="141"/>
                  <a:pt x="289" y="138"/>
                </a:cubicBezTo>
                <a:cubicBezTo>
                  <a:pt x="284" y="145"/>
                  <a:pt x="277" y="152"/>
                  <a:pt x="270" y="157"/>
                </a:cubicBezTo>
                <a:close/>
              </a:path>
            </a:pathLst>
          </a:custGeom>
          <a:solidFill>
            <a:srgbClr val="203A7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33" name="Freeform 38"/>
          <p:cNvSpPr>
            <a:spLocks noEditPoints="1"/>
          </p:cNvSpPr>
          <p:nvPr/>
        </p:nvSpPr>
        <p:spPr bwMode="auto">
          <a:xfrm>
            <a:off x="5025112" y="4300092"/>
            <a:ext cx="277337" cy="283464"/>
          </a:xfrm>
          <a:custGeom>
            <a:avLst/>
            <a:gdLst>
              <a:gd name="T0" fmla="*/ 192 w 384"/>
              <a:gd name="T1" fmla="*/ 0 h 384"/>
              <a:gd name="T2" fmla="*/ 0 w 384"/>
              <a:gd name="T3" fmla="*/ 192 h 384"/>
              <a:gd name="T4" fmla="*/ 192 w 384"/>
              <a:gd name="T5" fmla="*/ 384 h 384"/>
              <a:gd name="T6" fmla="*/ 384 w 384"/>
              <a:gd name="T7" fmla="*/ 192 h 384"/>
              <a:gd name="T8" fmla="*/ 192 w 384"/>
              <a:gd name="T9" fmla="*/ 0 h 384"/>
              <a:gd name="T10" fmla="*/ 237 w 384"/>
              <a:gd name="T11" fmla="*/ 133 h 384"/>
              <a:gd name="T12" fmla="*/ 208 w 384"/>
              <a:gd name="T13" fmla="*/ 133 h 384"/>
              <a:gd name="T14" fmla="*/ 201 w 384"/>
              <a:gd name="T15" fmla="*/ 144 h 384"/>
              <a:gd name="T16" fmla="*/ 201 w 384"/>
              <a:gd name="T17" fmla="*/ 164 h 384"/>
              <a:gd name="T18" fmla="*/ 237 w 384"/>
              <a:gd name="T19" fmla="*/ 164 h 384"/>
              <a:gd name="T20" fmla="*/ 237 w 384"/>
              <a:gd name="T21" fmla="*/ 194 h 384"/>
              <a:gd name="T22" fmla="*/ 201 w 384"/>
              <a:gd name="T23" fmla="*/ 194 h 384"/>
              <a:gd name="T24" fmla="*/ 201 w 384"/>
              <a:gd name="T25" fmla="*/ 283 h 384"/>
              <a:gd name="T26" fmla="*/ 167 w 384"/>
              <a:gd name="T27" fmla="*/ 283 h 384"/>
              <a:gd name="T28" fmla="*/ 167 w 384"/>
              <a:gd name="T29" fmla="*/ 194 h 384"/>
              <a:gd name="T30" fmla="*/ 136 w 384"/>
              <a:gd name="T31" fmla="*/ 194 h 384"/>
              <a:gd name="T32" fmla="*/ 136 w 384"/>
              <a:gd name="T33" fmla="*/ 164 h 384"/>
              <a:gd name="T34" fmla="*/ 167 w 384"/>
              <a:gd name="T35" fmla="*/ 164 h 384"/>
              <a:gd name="T36" fmla="*/ 167 w 384"/>
              <a:gd name="T37" fmla="*/ 147 h 384"/>
              <a:gd name="T38" fmla="*/ 208 w 384"/>
              <a:gd name="T39" fmla="*/ 101 h 384"/>
              <a:gd name="T40" fmla="*/ 237 w 384"/>
              <a:gd name="T41" fmla="*/ 101 h 384"/>
              <a:gd name="T42" fmla="*/ 237 w 384"/>
              <a:gd name="T43" fmla="*/ 133 h 3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84" h="384">
                <a:moveTo>
                  <a:pt x="192" y="0"/>
                </a:moveTo>
                <a:cubicBezTo>
                  <a:pt x="86" y="0"/>
                  <a:pt x="0" y="86"/>
                  <a:pt x="0" y="192"/>
                </a:cubicBezTo>
                <a:cubicBezTo>
                  <a:pt x="0" y="298"/>
                  <a:pt x="86" y="384"/>
                  <a:pt x="192" y="384"/>
                </a:cubicBezTo>
                <a:cubicBezTo>
                  <a:pt x="298" y="384"/>
                  <a:pt x="384" y="298"/>
                  <a:pt x="384" y="192"/>
                </a:cubicBezTo>
                <a:cubicBezTo>
                  <a:pt x="384" y="86"/>
                  <a:pt x="298" y="0"/>
                  <a:pt x="192" y="0"/>
                </a:cubicBezTo>
                <a:close/>
                <a:moveTo>
                  <a:pt x="237" y="133"/>
                </a:moveTo>
                <a:cubicBezTo>
                  <a:pt x="208" y="133"/>
                  <a:pt x="208" y="133"/>
                  <a:pt x="208" y="133"/>
                </a:cubicBezTo>
                <a:cubicBezTo>
                  <a:pt x="205" y="133"/>
                  <a:pt x="201" y="138"/>
                  <a:pt x="201" y="144"/>
                </a:cubicBezTo>
                <a:cubicBezTo>
                  <a:pt x="201" y="164"/>
                  <a:pt x="201" y="164"/>
                  <a:pt x="201" y="164"/>
                </a:cubicBezTo>
                <a:cubicBezTo>
                  <a:pt x="237" y="164"/>
                  <a:pt x="237" y="164"/>
                  <a:pt x="237" y="164"/>
                </a:cubicBezTo>
                <a:cubicBezTo>
                  <a:pt x="237" y="194"/>
                  <a:pt x="237" y="194"/>
                  <a:pt x="237" y="194"/>
                </a:cubicBezTo>
                <a:cubicBezTo>
                  <a:pt x="201" y="194"/>
                  <a:pt x="201" y="194"/>
                  <a:pt x="201" y="194"/>
                </a:cubicBezTo>
                <a:cubicBezTo>
                  <a:pt x="201" y="283"/>
                  <a:pt x="201" y="283"/>
                  <a:pt x="201" y="283"/>
                </a:cubicBezTo>
                <a:cubicBezTo>
                  <a:pt x="167" y="283"/>
                  <a:pt x="167" y="283"/>
                  <a:pt x="167" y="283"/>
                </a:cubicBezTo>
                <a:cubicBezTo>
                  <a:pt x="167" y="194"/>
                  <a:pt x="167" y="194"/>
                  <a:pt x="167" y="194"/>
                </a:cubicBezTo>
                <a:cubicBezTo>
                  <a:pt x="136" y="194"/>
                  <a:pt x="136" y="194"/>
                  <a:pt x="136" y="194"/>
                </a:cubicBezTo>
                <a:cubicBezTo>
                  <a:pt x="136" y="164"/>
                  <a:pt x="136" y="164"/>
                  <a:pt x="136" y="164"/>
                </a:cubicBezTo>
                <a:cubicBezTo>
                  <a:pt x="167" y="164"/>
                  <a:pt x="167" y="164"/>
                  <a:pt x="167" y="164"/>
                </a:cubicBezTo>
                <a:cubicBezTo>
                  <a:pt x="167" y="147"/>
                  <a:pt x="167" y="147"/>
                  <a:pt x="167" y="147"/>
                </a:cubicBezTo>
                <a:cubicBezTo>
                  <a:pt x="167" y="122"/>
                  <a:pt x="185" y="101"/>
                  <a:pt x="208" y="101"/>
                </a:cubicBezTo>
                <a:cubicBezTo>
                  <a:pt x="237" y="101"/>
                  <a:pt x="237" y="101"/>
                  <a:pt x="237" y="101"/>
                </a:cubicBezTo>
                <a:lnTo>
                  <a:pt x="237" y="133"/>
                </a:lnTo>
                <a:close/>
              </a:path>
            </a:pathLst>
          </a:custGeom>
          <a:solidFill>
            <a:srgbClr val="203A7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34" name="Freeform 39"/>
          <p:cNvSpPr>
            <a:spLocks noEditPoints="1"/>
          </p:cNvSpPr>
          <p:nvPr/>
        </p:nvSpPr>
        <p:spPr bwMode="auto">
          <a:xfrm>
            <a:off x="5707951" y="4295674"/>
            <a:ext cx="274711" cy="292300"/>
          </a:xfrm>
          <a:custGeom>
            <a:avLst/>
            <a:gdLst>
              <a:gd name="T0" fmla="*/ 192 w 384"/>
              <a:gd name="T1" fmla="*/ 0 h 384"/>
              <a:gd name="T2" fmla="*/ 0 w 384"/>
              <a:gd name="T3" fmla="*/ 192 h 384"/>
              <a:gd name="T4" fmla="*/ 192 w 384"/>
              <a:gd name="T5" fmla="*/ 384 h 384"/>
              <a:gd name="T6" fmla="*/ 384 w 384"/>
              <a:gd name="T7" fmla="*/ 192 h 384"/>
              <a:gd name="T8" fmla="*/ 192 w 384"/>
              <a:gd name="T9" fmla="*/ 0 h 384"/>
              <a:gd name="T10" fmla="*/ 145 w 384"/>
              <a:gd name="T11" fmla="*/ 272 h 384"/>
              <a:gd name="T12" fmla="*/ 106 w 384"/>
              <a:gd name="T13" fmla="*/ 272 h 384"/>
              <a:gd name="T14" fmla="*/ 106 w 384"/>
              <a:gd name="T15" fmla="*/ 147 h 384"/>
              <a:gd name="T16" fmla="*/ 145 w 384"/>
              <a:gd name="T17" fmla="*/ 147 h 384"/>
              <a:gd name="T18" fmla="*/ 145 w 384"/>
              <a:gd name="T19" fmla="*/ 272 h 384"/>
              <a:gd name="T20" fmla="*/ 125 w 384"/>
              <a:gd name="T21" fmla="*/ 132 h 384"/>
              <a:gd name="T22" fmla="*/ 105 w 384"/>
              <a:gd name="T23" fmla="*/ 112 h 384"/>
              <a:gd name="T24" fmla="*/ 126 w 384"/>
              <a:gd name="T25" fmla="*/ 93 h 384"/>
              <a:gd name="T26" fmla="*/ 146 w 384"/>
              <a:gd name="T27" fmla="*/ 112 h 384"/>
              <a:gd name="T28" fmla="*/ 125 w 384"/>
              <a:gd name="T29" fmla="*/ 132 h 384"/>
              <a:gd name="T30" fmla="*/ 287 w 384"/>
              <a:gd name="T31" fmla="*/ 272 h 384"/>
              <a:gd name="T32" fmla="*/ 248 w 384"/>
              <a:gd name="T33" fmla="*/ 272 h 384"/>
              <a:gd name="T34" fmla="*/ 248 w 384"/>
              <a:gd name="T35" fmla="*/ 203 h 384"/>
              <a:gd name="T36" fmla="*/ 228 w 384"/>
              <a:gd name="T37" fmla="*/ 176 h 384"/>
              <a:gd name="T38" fmla="*/ 208 w 384"/>
              <a:gd name="T39" fmla="*/ 190 h 384"/>
              <a:gd name="T40" fmla="*/ 207 w 384"/>
              <a:gd name="T41" fmla="*/ 200 h 384"/>
              <a:gd name="T42" fmla="*/ 207 w 384"/>
              <a:gd name="T43" fmla="*/ 272 h 384"/>
              <a:gd name="T44" fmla="*/ 168 w 384"/>
              <a:gd name="T45" fmla="*/ 272 h 384"/>
              <a:gd name="T46" fmla="*/ 168 w 384"/>
              <a:gd name="T47" fmla="*/ 187 h 384"/>
              <a:gd name="T48" fmla="*/ 167 w 384"/>
              <a:gd name="T49" fmla="*/ 147 h 384"/>
              <a:gd name="T50" fmla="*/ 201 w 384"/>
              <a:gd name="T51" fmla="*/ 147 h 384"/>
              <a:gd name="T52" fmla="*/ 203 w 384"/>
              <a:gd name="T53" fmla="*/ 164 h 384"/>
              <a:gd name="T54" fmla="*/ 204 w 384"/>
              <a:gd name="T55" fmla="*/ 164 h 384"/>
              <a:gd name="T56" fmla="*/ 242 w 384"/>
              <a:gd name="T57" fmla="*/ 144 h 384"/>
              <a:gd name="T58" fmla="*/ 287 w 384"/>
              <a:gd name="T59" fmla="*/ 198 h 384"/>
              <a:gd name="T60" fmla="*/ 287 w 384"/>
              <a:gd name="T61" fmla="*/ 272 h 3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384" h="384">
                <a:moveTo>
                  <a:pt x="192" y="0"/>
                </a:moveTo>
                <a:cubicBezTo>
                  <a:pt x="86" y="0"/>
                  <a:pt x="0" y="86"/>
                  <a:pt x="0" y="192"/>
                </a:cubicBezTo>
                <a:cubicBezTo>
                  <a:pt x="0" y="299"/>
                  <a:pt x="86" y="384"/>
                  <a:pt x="192" y="384"/>
                </a:cubicBezTo>
                <a:cubicBezTo>
                  <a:pt x="298" y="384"/>
                  <a:pt x="384" y="299"/>
                  <a:pt x="384" y="192"/>
                </a:cubicBezTo>
                <a:cubicBezTo>
                  <a:pt x="384" y="86"/>
                  <a:pt x="298" y="0"/>
                  <a:pt x="192" y="0"/>
                </a:cubicBezTo>
                <a:close/>
                <a:moveTo>
                  <a:pt x="145" y="272"/>
                </a:moveTo>
                <a:cubicBezTo>
                  <a:pt x="106" y="272"/>
                  <a:pt x="106" y="272"/>
                  <a:pt x="106" y="272"/>
                </a:cubicBezTo>
                <a:cubicBezTo>
                  <a:pt x="106" y="147"/>
                  <a:pt x="106" y="147"/>
                  <a:pt x="106" y="147"/>
                </a:cubicBezTo>
                <a:cubicBezTo>
                  <a:pt x="145" y="147"/>
                  <a:pt x="145" y="147"/>
                  <a:pt x="145" y="147"/>
                </a:cubicBezTo>
                <a:lnTo>
                  <a:pt x="145" y="272"/>
                </a:lnTo>
                <a:close/>
                <a:moveTo>
                  <a:pt x="125" y="132"/>
                </a:moveTo>
                <a:cubicBezTo>
                  <a:pt x="113" y="132"/>
                  <a:pt x="105" y="123"/>
                  <a:pt x="105" y="112"/>
                </a:cubicBezTo>
                <a:cubicBezTo>
                  <a:pt x="105" y="101"/>
                  <a:pt x="113" y="93"/>
                  <a:pt x="126" y="93"/>
                </a:cubicBezTo>
                <a:cubicBezTo>
                  <a:pt x="138" y="93"/>
                  <a:pt x="146" y="101"/>
                  <a:pt x="146" y="112"/>
                </a:cubicBezTo>
                <a:cubicBezTo>
                  <a:pt x="146" y="123"/>
                  <a:pt x="138" y="132"/>
                  <a:pt x="125" y="132"/>
                </a:cubicBezTo>
                <a:close/>
                <a:moveTo>
                  <a:pt x="287" y="272"/>
                </a:moveTo>
                <a:cubicBezTo>
                  <a:pt x="248" y="272"/>
                  <a:pt x="248" y="272"/>
                  <a:pt x="248" y="272"/>
                </a:cubicBezTo>
                <a:cubicBezTo>
                  <a:pt x="248" y="203"/>
                  <a:pt x="248" y="203"/>
                  <a:pt x="248" y="203"/>
                </a:cubicBezTo>
                <a:cubicBezTo>
                  <a:pt x="248" y="187"/>
                  <a:pt x="242" y="176"/>
                  <a:pt x="228" y="176"/>
                </a:cubicBezTo>
                <a:cubicBezTo>
                  <a:pt x="218" y="176"/>
                  <a:pt x="211" y="183"/>
                  <a:pt x="208" y="190"/>
                </a:cubicBezTo>
                <a:cubicBezTo>
                  <a:pt x="207" y="193"/>
                  <a:pt x="207" y="196"/>
                  <a:pt x="207" y="200"/>
                </a:cubicBezTo>
                <a:cubicBezTo>
                  <a:pt x="207" y="272"/>
                  <a:pt x="207" y="272"/>
                  <a:pt x="207" y="272"/>
                </a:cubicBezTo>
                <a:cubicBezTo>
                  <a:pt x="168" y="272"/>
                  <a:pt x="168" y="272"/>
                  <a:pt x="168" y="272"/>
                </a:cubicBezTo>
                <a:cubicBezTo>
                  <a:pt x="168" y="187"/>
                  <a:pt x="168" y="187"/>
                  <a:pt x="168" y="187"/>
                </a:cubicBezTo>
                <a:cubicBezTo>
                  <a:pt x="168" y="171"/>
                  <a:pt x="168" y="158"/>
                  <a:pt x="167" y="147"/>
                </a:cubicBezTo>
                <a:cubicBezTo>
                  <a:pt x="201" y="147"/>
                  <a:pt x="201" y="147"/>
                  <a:pt x="201" y="147"/>
                </a:cubicBezTo>
                <a:cubicBezTo>
                  <a:pt x="203" y="164"/>
                  <a:pt x="203" y="164"/>
                  <a:pt x="203" y="164"/>
                </a:cubicBezTo>
                <a:cubicBezTo>
                  <a:pt x="204" y="164"/>
                  <a:pt x="204" y="164"/>
                  <a:pt x="204" y="164"/>
                </a:cubicBezTo>
                <a:cubicBezTo>
                  <a:pt x="209" y="156"/>
                  <a:pt x="221" y="144"/>
                  <a:pt x="242" y="144"/>
                </a:cubicBezTo>
                <a:cubicBezTo>
                  <a:pt x="268" y="144"/>
                  <a:pt x="287" y="161"/>
                  <a:pt x="287" y="198"/>
                </a:cubicBezTo>
                <a:lnTo>
                  <a:pt x="287" y="272"/>
                </a:lnTo>
                <a:close/>
              </a:path>
            </a:pathLst>
          </a:custGeom>
          <a:solidFill>
            <a:srgbClr val="203A7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35" name="Freeform 40"/>
          <p:cNvSpPr>
            <a:spLocks noEditPoints="1"/>
          </p:cNvSpPr>
          <p:nvPr/>
        </p:nvSpPr>
        <p:spPr bwMode="auto">
          <a:xfrm>
            <a:off x="6041098" y="4299479"/>
            <a:ext cx="276286" cy="284690"/>
          </a:xfrm>
          <a:custGeom>
            <a:avLst/>
            <a:gdLst>
              <a:gd name="T0" fmla="*/ 192 w 384"/>
              <a:gd name="T1" fmla="*/ 0 h 384"/>
              <a:gd name="T2" fmla="*/ 0 w 384"/>
              <a:gd name="T3" fmla="*/ 192 h 384"/>
              <a:gd name="T4" fmla="*/ 192 w 384"/>
              <a:gd name="T5" fmla="*/ 384 h 384"/>
              <a:gd name="T6" fmla="*/ 384 w 384"/>
              <a:gd name="T7" fmla="*/ 192 h 384"/>
              <a:gd name="T8" fmla="*/ 192 w 384"/>
              <a:gd name="T9" fmla="*/ 0 h 384"/>
              <a:gd name="T10" fmla="*/ 206 w 384"/>
              <a:gd name="T11" fmla="*/ 238 h 384"/>
              <a:gd name="T12" fmla="*/ 178 w 384"/>
              <a:gd name="T13" fmla="*/ 225 h 384"/>
              <a:gd name="T14" fmla="*/ 147 w 384"/>
              <a:gd name="T15" fmla="*/ 293 h 384"/>
              <a:gd name="T16" fmla="*/ 163 w 384"/>
              <a:gd name="T17" fmla="*/ 186 h 384"/>
              <a:gd name="T18" fmla="*/ 189 w 384"/>
              <a:gd name="T19" fmla="*/ 137 h 384"/>
              <a:gd name="T20" fmla="*/ 200 w 384"/>
              <a:gd name="T21" fmla="*/ 217 h 384"/>
              <a:gd name="T22" fmla="*/ 231 w 384"/>
              <a:gd name="T23" fmla="*/ 124 h 384"/>
              <a:gd name="T24" fmla="*/ 137 w 384"/>
              <a:gd name="T25" fmla="*/ 174 h 384"/>
              <a:gd name="T26" fmla="*/ 142 w 384"/>
              <a:gd name="T27" fmla="*/ 208 h 384"/>
              <a:gd name="T28" fmla="*/ 114 w 384"/>
              <a:gd name="T29" fmla="*/ 161 h 384"/>
              <a:gd name="T30" fmla="*/ 182 w 384"/>
              <a:gd name="T31" fmla="*/ 92 h 384"/>
              <a:gd name="T32" fmla="*/ 270 w 384"/>
              <a:gd name="T33" fmla="*/ 147 h 384"/>
              <a:gd name="T34" fmla="*/ 206 w 384"/>
              <a:gd name="T35" fmla="*/ 238 h 3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384" h="384">
                <a:moveTo>
                  <a:pt x="192" y="0"/>
                </a:moveTo>
                <a:cubicBezTo>
                  <a:pt x="86" y="0"/>
                  <a:pt x="0" y="86"/>
                  <a:pt x="0" y="192"/>
                </a:cubicBezTo>
                <a:cubicBezTo>
                  <a:pt x="0" y="298"/>
                  <a:pt x="86" y="384"/>
                  <a:pt x="192" y="384"/>
                </a:cubicBezTo>
                <a:cubicBezTo>
                  <a:pt x="298" y="384"/>
                  <a:pt x="384" y="298"/>
                  <a:pt x="384" y="192"/>
                </a:cubicBezTo>
                <a:cubicBezTo>
                  <a:pt x="384" y="86"/>
                  <a:pt x="298" y="0"/>
                  <a:pt x="192" y="0"/>
                </a:cubicBezTo>
                <a:close/>
                <a:moveTo>
                  <a:pt x="206" y="238"/>
                </a:moveTo>
                <a:cubicBezTo>
                  <a:pt x="193" y="237"/>
                  <a:pt x="188" y="230"/>
                  <a:pt x="178" y="225"/>
                </a:cubicBezTo>
                <a:cubicBezTo>
                  <a:pt x="173" y="252"/>
                  <a:pt x="167" y="279"/>
                  <a:pt x="147" y="293"/>
                </a:cubicBezTo>
                <a:cubicBezTo>
                  <a:pt x="141" y="251"/>
                  <a:pt x="156" y="219"/>
                  <a:pt x="163" y="186"/>
                </a:cubicBezTo>
                <a:cubicBezTo>
                  <a:pt x="151" y="166"/>
                  <a:pt x="164" y="127"/>
                  <a:pt x="189" y="137"/>
                </a:cubicBezTo>
                <a:cubicBezTo>
                  <a:pt x="219" y="149"/>
                  <a:pt x="163" y="209"/>
                  <a:pt x="200" y="217"/>
                </a:cubicBezTo>
                <a:cubicBezTo>
                  <a:pt x="240" y="225"/>
                  <a:pt x="256" y="149"/>
                  <a:pt x="231" y="124"/>
                </a:cubicBezTo>
                <a:cubicBezTo>
                  <a:pt x="196" y="88"/>
                  <a:pt x="129" y="123"/>
                  <a:pt x="137" y="174"/>
                </a:cubicBezTo>
                <a:cubicBezTo>
                  <a:pt x="139" y="187"/>
                  <a:pt x="152" y="191"/>
                  <a:pt x="142" y="208"/>
                </a:cubicBezTo>
                <a:cubicBezTo>
                  <a:pt x="120" y="203"/>
                  <a:pt x="113" y="185"/>
                  <a:pt x="114" y="161"/>
                </a:cubicBezTo>
                <a:cubicBezTo>
                  <a:pt x="115" y="123"/>
                  <a:pt x="149" y="95"/>
                  <a:pt x="182" y="92"/>
                </a:cubicBezTo>
                <a:cubicBezTo>
                  <a:pt x="225" y="87"/>
                  <a:pt x="265" y="107"/>
                  <a:pt x="270" y="147"/>
                </a:cubicBezTo>
                <a:cubicBezTo>
                  <a:pt x="276" y="192"/>
                  <a:pt x="251" y="241"/>
                  <a:pt x="206" y="238"/>
                </a:cubicBezTo>
                <a:close/>
              </a:path>
            </a:pathLst>
          </a:custGeom>
          <a:solidFill>
            <a:srgbClr val="203A7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36" name="Freeform 41"/>
          <p:cNvSpPr>
            <a:spLocks noEditPoints="1"/>
          </p:cNvSpPr>
          <p:nvPr/>
        </p:nvSpPr>
        <p:spPr bwMode="auto">
          <a:xfrm>
            <a:off x="5360885" y="4303156"/>
            <a:ext cx="288630" cy="277337"/>
          </a:xfrm>
          <a:custGeom>
            <a:avLst/>
            <a:gdLst>
              <a:gd name="T0" fmla="*/ 192 w 384"/>
              <a:gd name="T1" fmla="*/ 0 h 384"/>
              <a:gd name="T2" fmla="*/ 0 w 384"/>
              <a:gd name="T3" fmla="*/ 192 h 384"/>
              <a:gd name="T4" fmla="*/ 192 w 384"/>
              <a:gd name="T5" fmla="*/ 384 h 384"/>
              <a:gd name="T6" fmla="*/ 384 w 384"/>
              <a:gd name="T7" fmla="*/ 192 h 384"/>
              <a:gd name="T8" fmla="*/ 192 w 384"/>
              <a:gd name="T9" fmla="*/ 0 h 384"/>
              <a:gd name="T10" fmla="*/ 270 w 384"/>
              <a:gd name="T11" fmla="*/ 157 h 384"/>
              <a:gd name="T12" fmla="*/ 270 w 384"/>
              <a:gd name="T13" fmla="*/ 162 h 384"/>
              <a:gd name="T14" fmla="*/ 163 w 384"/>
              <a:gd name="T15" fmla="*/ 270 h 384"/>
              <a:gd name="T16" fmla="*/ 105 w 384"/>
              <a:gd name="T17" fmla="*/ 253 h 384"/>
              <a:gd name="T18" fmla="*/ 114 w 384"/>
              <a:gd name="T19" fmla="*/ 253 h 384"/>
              <a:gd name="T20" fmla="*/ 161 w 384"/>
              <a:gd name="T21" fmla="*/ 237 h 384"/>
              <a:gd name="T22" fmla="*/ 125 w 384"/>
              <a:gd name="T23" fmla="*/ 211 h 384"/>
              <a:gd name="T24" fmla="*/ 132 w 384"/>
              <a:gd name="T25" fmla="*/ 212 h 384"/>
              <a:gd name="T26" fmla="*/ 142 w 384"/>
              <a:gd name="T27" fmla="*/ 210 h 384"/>
              <a:gd name="T28" fmla="*/ 112 w 384"/>
              <a:gd name="T29" fmla="*/ 173 h 384"/>
              <a:gd name="T30" fmla="*/ 112 w 384"/>
              <a:gd name="T31" fmla="*/ 173 h 384"/>
              <a:gd name="T32" fmla="*/ 129 w 384"/>
              <a:gd name="T33" fmla="*/ 177 h 384"/>
              <a:gd name="T34" fmla="*/ 112 w 384"/>
              <a:gd name="T35" fmla="*/ 146 h 384"/>
              <a:gd name="T36" fmla="*/ 117 w 384"/>
              <a:gd name="T37" fmla="*/ 127 h 384"/>
              <a:gd name="T38" fmla="*/ 195 w 384"/>
              <a:gd name="T39" fmla="*/ 166 h 384"/>
              <a:gd name="T40" fmla="*/ 194 w 384"/>
              <a:gd name="T41" fmla="*/ 158 h 384"/>
              <a:gd name="T42" fmla="*/ 232 w 384"/>
              <a:gd name="T43" fmla="*/ 120 h 384"/>
              <a:gd name="T44" fmla="*/ 260 w 384"/>
              <a:gd name="T45" fmla="*/ 132 h 384"/>
              <a:gd name="T46" fmla="*/ 284 w 384"/>
              <a:gd name="T47" fmla="*/ 123 h 384"/>
              <a:gd name="T48" fmla="*/ 267 w 384"/>
              <a:gd name="T49" fmla="*/ 144 h 384"/>
              <a:gd name="T50" fmla="*/ 289 w 384"/>
              <a:gd name="T51" fmla="*/ 138 h 384"/>
              <a:gd name="T52" fmla="*/ 270 w 384"/>
              <a:gd name="T53" fmla="*/ 157 h 3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384" h="384">
                <a:moveTo>
                  <a:pt x="192" y="0"/>
                </a:moveTo>
                <a:cubicBezTo>
                  <a:pt x="86" y="0"/>
                  <a:pt x="0" y="86"/>
                  <a:pt x="0" y="192"/>
                </a:cubicBezTo>
                <a:cubicBezTo>
                  <a:pt x="0" y="298"/>
                  <a:pt x="86" y="384"/>
                  <a:pt x="192" y="384"/>
                </a:cubicBezTo>
                <a:cubicBezTo>
                  <a:pt x="298" y="384"/>
                  <a:pt x="384" y="298"/>
                  <a:pt x="384" y="192"/>
                </a:cubicBezTo>
                <a:cubicBezTo>
                  <a:pt x="384" y="86"/>
                  <a:pt x="298" y="0"/>
                  <a:pt x="192" y="0"/>
                </a:cubicBezTo>
                <a:close/>
                <a:moveTo>
                  <a:pt x="270" y="157"/>
                </a:moveTo>
                <a:cubicBezTo>
                  <a:pt x="270" y="159"/>
                  <a:pt x="270" y="161"/>
                  <a:pt x="270" y="162"/>
                </a:cubicBezTo>
                <a:cubicBezTo>
                  <a:pt x="270" y="212"/>
                  <a:pt x="232" y="270"/>
                  <a:pt x="163" y="270"/>
                </a:cubicBezTo>
                <a:cubicBezTo>
                  <a:pt x="141" y="270"/>
                  <a:pt x="121" y="264"/>
                  <a:pt x="105" y="253"/>
                </a:cubicBezTo>
                <a:cubicBezTo>
                  <a:pt x="108" y="253"/>
                  <a:pt x="111" y="253"/>
                  <a:pt x="114" y="253"/>
                </a:cubicBezTo>
                <a:cubicBezTo>
                  <a:pt x="131" y="253"/>
                  <a:pt x="148" y="247"/>
                  <a:pt x="161" y="237"/>
                </a:cubicBezTo>
                <a:cubicBezTo>
                  <a:pt x="144" y="237"/>
                  <a:pt x="130" y="226"/>
                  <a:pt x="125" y="211"/>
                </a:cubicBezTo>
                <a:cubicBezTo>
                  <a:pt x="128" y="211"/>
                  <a:pt x="130" y="212"/>
                  <a:pt x="132" y="212"/>
                </a:cubicBezTo>
                <a:cubicBezTo>
                  <a:pt x="136" y="212"/>
                  <a:pt x="139" y="211"/>
                  <a:pt x="142" y="210"/>
                </a:cubicBezTo>
                <a:cubicBezTo>
                  <a:pt x="125" y="207"/>
                  <a:pt x="112" y="191"/>
                  <a:pt x="112" y="173"/>
                </a:cubicBezTo>
                <a:cubicBezTo>
                  <a:pt x="112" y="173"/>
                  <a:pt x="112" y="173"/>
                  <a:pt x="112" y="173"/>
                </a:cubicBezTo>
                <a:cubicBezTo>
                  <a:pt x="117" y="175"/>
                  <a:pt x="123" y="177"/>
                  <a:pt x="129" y="177"/>
                </a:cubicBezTo>
                <a:cubicBezTo>
                  <a:pt x="119" y="171"/>
                  <a:pt x="112" y="159"/>
                  <a:pt x="112" y="146"/>
                </a:cubicBezTo>
                <a:cubicBezTo>
                  <a:pt x="112" y="139"/>
                  <a:pt x="114" y="132"/>
                  <a:pt x="117" y="127"/>
                </a:cubicBezTo>
                <a:cubicBezTo>
                  <a:pt x="136" y="150"/>
                  <a:pt x="164" y="165"/>
                  <a:pt x="195" y="166"/>
                </a:cubicBezTo>
                <a:cubicBezTo>
                  <a:pt x="195" y="164"/>
                  <a:pt x="194" y="161"/>
                  <a:pt x="194" y="158"/>
                </a:cubicBezTo>
                <a:cubicBezTo>
                  <a:pt x="194" y="137"/>
                  <a:pt x="211" y="120"/>
                  <a:pt x="232" y="120"/>
                </a:cubicBezTo>
                <a:cubicBezTo>
                  <a:pt x="243" y="120"/>
                  <a:pt x="253" y="125"/>
                  <a:pt x="260" y="132"/>
                </a:cubicBezTo>
                <a:cubicBezTo>
                  <a:pt x="268" y="130"/>
                  <a:pt x="277" y="127"/>
                  <a:pt x="284" y="123"/>
                </a:cubicBezTo>
                <a:cubicBezTo>
                  <a:pt x="281" y="132"/>
                  <a:pt x="275" y="139"/>
                  <a:pt x="267" y="144"/>
                </a:cubicBezTo>
                <a:cubicBezTo>
                  <a:pt x="275" y="143"/>
                  <a:pt x="282" y="141"/>
                  <a:pt x="289" y="138"/>
                </a:cubicBezTo>
                <a:cubicBezTo>
                  <a:pt x="284" y="145"/>
                  <a:pt x="277" y="152"/>
                  <a:pt x="270" y="157"/>
                </a:cubicBezTo>
                <a:close/>
              </a:path>
            </a:pathLst>
          </a:custGeom>
          <a:solidFill>
            <a:srgbClr val="203A7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37" name="Freeform 42"/>
          <p:cNvSpPr>
            <a:spLocks noEditPoints="1"/>
          </p:cNvSpPr>
          <p:nvPr/>
        </p:nvSpPr>
        <p:spPr bwMode="auto">
          <a:xfrm>
            <a:off x="7161840" y="4300092"/>
            <a:ext cx="277337" cy="283464"/>
          </a:xfrm>
          <a:custGeom>
            <a:avLst/>
            <a:gdLst>
              <a:gd name="T0" fmla="*/ 192 w 384"/>
              <a:gd name="T1" fmla="*/ 0 h 384"/>
              <a:gd name="T2" fmla="*/ 0 w 384"/>
              <a:gd name="T3" fmla="*/ 192 h 384"/>
              <a:gd name="T4" fmla="*/ 192 w 384"/>
              <a:gd name="T5" fmla="*/ 384 h 384"/>
              <a:gd name="T6" fmla="*/ 384 w 384"/>
              <a:gd name="T7" fmla="*/ 192 h 384"/>
              <a:gd name="T8" fmla="*/ 192 w 384"/>
              <a:gd name="T9" fmla="*/ 0 h 384"/>
              <a:gd name="T10" fmla="*/ 237 w 384"/>
              <a:gd name="T11" fmla="*/ 133 h 384"/>
              <a:gd name="T12" fmla="*/ 208 w 384"/>
              <a:gd name="T13" fmla="*/ 133 h 384"/>
              <a:gd name="T14" fmla="*/ 201 w 384"/>
              <a:gd name="T15" fmla="*/ 144 h 384"/>
              <a:gd name="T16" fmla="*/ 201 w 384"/>
              <a:gd name="T17" fmla="*/ 164 h 384"/>
              <a:gd name="T18" fmla="*/ 237 w 384"/>
              <a:gd name="T19" fmla="*/ 164 h 384"/>
              <a:gd name="T20" fmla="*/ 237 w 384"/>
              <a:gd name="T21" fmla="*/ 194 h 384"/>
              <a:gd name="T22" fmla="*/ 201 w 384"/>
              <a:gd name="T23" fmla="*/ 194 h 384"/>
              <a:gd name="T24" fmla="*/ 201 w 384"/>
              <a:gd name="T25" fmla="*/ 283 h 384"/>
              <a:gd name="T26" fmla="*/ 167 w 384"/>
              <a:gd name="T27" fmla="*/ 283 h 384"/>
              <a:gd name="T28" fmla="*/ 167 w 384"/>
              <a:gd name="T29" fmla="*/ 194 h 384"/>
              <a:gd name="T30" fmla="*/ 136 w 384"/>
              <a:gd name="T31" fmla="*/ 194 h 384"/>
              <a:gd name="T32" fmla="*/ 136 w 384"/>
              <a:gd name="T33" fmla="*/ 164 h 384"/>
              <a:gd name="T34" fmla="*/ 167 w 384"/>
              <a:gd name="T35" fmla="*/ 164 h 384"/>
              <a:gd name="T36" fmla="*/ 167 w 384"/>
              <a:gd name="T37" fmla="*/ 147 h 384"/>
              <a:gd name="T38" fmla="*/ 208 w 384"/>
              <a:gd name="T39" fmla="*/ 101 h 384"/>
              <a:gd name="T40" fmla="*/ 237 w 384"/>
              <a:gd name="T41" fmla="*/ 101 h 384"/>
              <a:gd name="T42" fmla="*/ 237 w 384"/>
              <a:gd name="T43" fmla="*/ 133 h 3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84" h="384">
                <a:moveTo>
                  <a:pt x="192" y="0"/>
                </a:moveTo>
                <a:cubicBezTo>
                  <a:pt x="86" y="0"/>
                  <a:pt x="0" y="86"/>
                  <a:pt x="0" y="192"/>
                </a:cubicBezTo>
                <a:cubicBezTo>
                  <a:pt x="0" y="298"/>
                  <a:pt x="86" y="384"/>
                  <a:pt x="192" y="384"/>
                </a:cubicBezTo>
                <a:cubicBezTo>
                  <a:pt x="298" y="384"/>
                  <a:pt x="384" y="298"/>
                  <a:pt x="384" y="192"/>
                </a:cubicBezTo>
                <a:cubicBezTo>
                  <a:pt x="384" y="86"/>
                  <a:pt x="298" y="0"/>
                  <a:pt x="192" y="0"/>
                </a:cubicBezTo>
                <a:close/>
                <a:moveTo>
                  <a:pt x="237" y="133"/>
                </a:moveTo>
                <a:cubicBezTo>
                  <a:pt x="208" y="133"/>
                  <a:pt x="208" y="133"/>
                  <a:pt x="208" y="133"/>
                </a:cubicBezTo>
                <a:cubicBezTo>
                  <a:pt x="205" y="133"/>
                  <a:pt x="201" y="138"/>
                  <a:pt x="201" y="144"/>
                </a:cubicBezTo>
                <a:cubicBezTo>
                  <a:pt x="201" y="164"/>
                  <a:pt x="201" y="164"/>
                  <a:pt x="201" y="164"/>
                </a:cubicBezTo>
                <a:cubicBezTo>
                  <a:pt x="237" y="164"/>
                  <a:pt x="237" y="164"/>
                  <a:pt x="237" y="164"/>
                </a:cubicBezTo>
                <a:cubicBezTo>
                  <a:pt x="237" y="194"/>
                  <a:pt x="237" y="194"/>
                  <a:pt x="237" y="194"/>
                </a:cubicBezTo>
                <a:cubicBezTo>
                  <a:pt x="201" y="194"/>
                  <a:pt x="201" y="194"/>
                  <a:pt x="201" y="194"/>
                </a:cubicBezTo>
                <a:cubicBezTo>
                  <a:pt x="201" y="283"/>
                  <a:pt x="201" y="283"/>
                  <a:pt x="201" y="283"/>
                </a:cubicBezTo>
                <a:cubicBezTo>
                  <a:pt x="167" y="283"/>
                  <a:pt x="167" y="283"/>
                  <a:pt x="167" y="283"/>
                </a:cubicBezTo>
                <a:cubicBezTo>
                  <a:pt x="167" y="194"/>
                  <a:pt x="167" y="194"/>
                  <a:pt x="167" y="194"/>
                </a:cubicBezTo>
                <a:cubicBezTo>
                  <a:pt x="136" y="194"/>
                  <a:pt x="136" y="194"/>
                  <a:pt x="136" y="194"/>
                </a:cubicBezTo>
                <a:cubicBezTo>
                  <a:pt x="136" y="164"/>
                  <a:pt x="136" y="164"/>
                  <a:pt x="136" y="164"/>
                </a:cubicBezTo>
                <a:cubicBezTo>
                  <a:pt x="167" y="164"/>
                  <a:pt x="167" y="164"/>
                  <a:pt x="167" y="164"/>
                </a:cubicBezTo>
                <a:cubicBezTo>
                  <a:pt x="167" y="147"/>
                  <a:pt x="167" y="147"/>
                  <a:pt x="167" y="147"/>
                </a:cubicBezTo>
                <a:cubicBezTo>
                  <a:pt x="167" y="122"/>
                  <a:pt x="185" y="101"/>
                  <a:pt x="208" y="101"/>
                </a:cubicBezTo>
                <a:cubicBezTo>
                  <a:pt x="237" y="101"/>
                  <a:pt x="237" y="101"/>
                  <a:pt x="237" y="101"/>
                </a:cubicBezTo>
                <a:lnTo>
                  <a:pt x="237" y="133"/>
                </a:lnTo>
                <a:close/>
              </a:path>
            </a:pathLst>
          </a:custGeom>
          <a:solidFill>
            <a:srgbClr val="203A7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38" name="Freeform 43"/>
          <p:cNvSpPr>
            <a:spLocks noEditPoints="1"/>
          </p:cNvSpPr>
          <p:nvPr/>
        </p:nvSpPr>
        <p:spPr bwMode="auto">
          <a:xfrm>
            <a:off x="7844679" y="4295674"/>
            <a:ext cx="274711" cy="292300"/>
          </a:xfrm>
          <a:custGeom>
            <a:avLst/>
            <a:gdLst>
              <a:gd name="T0" fmla="*/ 192 w 384"/>
              <a:gd name="T1" fmla="*/ 0 h 384"/>
              <a:gd name="T2" fmla="*/ 0 w 384"/>
              <a:gd name="T3" fmla="*/ 192 h 384"/>
              <a:gd name="T4" fmla="*/ 192 w 384"/>
              <a:gd name="T5" fmla="*/ 384 h 384"/>
              <a:gd name="T6" fmla="*/ 384 w 384"/>
              <a:gd name="T7" fmla="*/ 192 h 384"/>
              <a:gd name="T8" fmla="*/ 192 w 384"/>
              <a:gd name="T9" fmla="*/ 0 h 384"/>
              <a:gd name="T10" fmla="*/ 145 w 384"/>
              <a:gd name="T11" fmla="*/ 272 h 384"/>
              <a:gd name="T12" fmla="*/ 106 w 384"/>
              <a:gd name="T13" fmla="*/ 272 h 384"/>
              <a:gd name="T14" fmla="*/ 106 w 384"/>
              <a:gd name="T15" fmla="*/ 147 h 384"/>
              <a:gd name="T16" fmla="*/ 145 w 384"/>
              <a:gd name="T17" fmla="*/ 147 h 384"/>
              <a:gd name="T18" fmla="*/ 145 w 384"/>
              <a:gd name="T19" fmla="*/ 272 h 384"/>
              <a:gd name="T20" fmla="*/ 125 w 384"/>
              <a:gd name="T21" fmla="*/ 132 h 384"/>
              <a:gd name="T22" fmla="*/ 105 w 384"/>
              <a:gd name="T23" fmla="*/ 112 h 384"/>
              <a:gd name="T24" fmla="*/ 126 w 384"/>
              <a:gd name="T25" fmla="*/ 93 h 384"/>
              <a:gd name="T26" fmla="*/ 146 w 384"/>
              <a:gd name="T27" fmla="*/ 112 h 384"/>
              <a:gd name="T28" fmla="*/ 125 w 384"/>
              <a:gd name="T29" fmla="*/ 132 h 384"/>
              <a:gd name="T30" fmla="*/ 287 w 384"/>
              <a:gd name="T31" fmla="*/ 272 h 384"/>
              <a:gd name="T32" fmla="*/ 248 w 384"/>
              <a:gd name="T33" fmla="*/ 272 h 384"/>
              <a:gd name="T34" fmla="*/ 248 w 384"/>
              <a:gd name="T35" fmla="*/ 203 h 384"/>
              <a:gd name="T36" fmla="*/ 228 w 384"/>
              <a:gd name="T37" fmla="*/ 176 h 384"/>
              <a:gd name="T38" fmla="*/ 208 w 384"/>
              <a:gd name="T39" fmla="*/ 190 h 384"/>
              <a:gd name="T40" fmla="*/ 207 w 384"/>
              <a:gd name="T41" fmla="*/ 200 h 384"/>
              <a:gd name="T42" fmla="*/ 207 w 384"/>
              <a:gd name="T43" fmla="*/ 272 h 384"/>
              <a:gd name="T44" fmla="*/ 168 w 384"/>
              <a:gd name="T45" fmla="*/ 272 h 384"/>
              <a:gd name="T46" fmla="*/ 168 w 384"/>
              <a:gd name="T47" fmla="*/ 187 h 384"/>
              <a:gd name="T48" fmla="*/ 167 w 384"/>
              <a:gd name="T49" fmla="*/ 147 h 384"/>
              <a:gd name="T50" fmla="*/ 201 w 384"/>
              <a:gd name="T51" fmla="*/ 147 h 384"/>
              <a:gd name="T52" fmla="*/ 203 w 384"/>
              <a:gd name="T53" fmla="*/ 164 h 384"/>
              <a:gd name="T54" fmla="*/ 204 w 384"/>
              <a:gd name="T55" fmla="*/ 164 h 384"/>
              <a:gd name="T56" fmla="*/ 242 w 384"/>
              <a:gd name="T57" fmla="*/ 144 h 384"/>
              <a:gd name="T58" fmla="*/ 287 w 384"/>
              <a:gd name="T59" fmla="*/ 198 h 384"/>
              <a:gd name="T60" fmla="*/ 287 w 384"/>
              <a:gd name="T61" fmla="*/ 272 h 3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384" h="384">
                <a:moveTo>
                  <a:pt x="192" y="0"/>
                </a:moveTo>
                <a:cubicBezTo>
                  <a:pt x="86" y="0"/>
                  <a:pt x="0" y="86"/>
                  <a:pt x="0" y="192"/>
                </a:cubicBezTo>
                <a:cubicBezTo>
                  <a:pt x="0" y="299"/>
                  <a:pt x="86" y="384"/>
                  <a:pt x="192" y="384"/>
                </a:cubicBezTo>
                <a:cubicBezTo>
                  <a:pt x="298" y="384"/>
                  <a:pt x="384" y="299"/>
                  <a:pt x="384" y="192"/>
                </a:cubicBezTo>
                <a:cubicBezTo>
                  <a:pt x="384" y="86"/>
                  <a:pt x="298" y="0"/>
                  <a:pt x="192" y="0"/>
                </a:cubicBezTo>
                <a:close/>
                <a:moveTo>
                  <a:pt x="145" y="272"/>
                </a:moveTo>
                <a:cubicBezTo>
                  <a:pt x="106" y="272"/>
                  <a:pt x="106" y="272"/>
                  <a:pt x="106" y="272"/>
                </a:cubicBezTo>
                <a:cubicBezTo>
                  <a:pt x="106" y="147"/>
                  <a:pt x="106" y="147"/>
                  <a:pt x="106" y="147"/>
                </a:cubicBezTo>
                <a:cubicBezTo>
                  <a:pt x="145" y="147"/>
                  <a:pt x="145" y="147"/>
                  <a:pt x="145" y="147"/>
                </a:cubicBezTo>
                <a:lnTo>
                  <a:pt x="145" y="272"/>
                </a:lnTo>
                <a:close/>
                <a:moveTo>
                  <a:pt x="125" y="132"/>
                </a:moveTo>
                <a:cubicBezTo>
                  <a:pt x="113" y="132"/>
                  <a:pt x="105" y="123"/>
                  <a:pt x="105" y="112"/>
                </a:cubicBezTo>
                <a:cubicBezTo>
                  <a:pt x="105" y="101"/>
                  <a:pt x="113" y="93"/>
                  <a:pt x="126" y="93"/>
                </a:cubicBezTo>
                <a:cubicBezTo>
                  <a:pt x="138" y="93"/>
                  <a:pt x="146" y="101"/>
                  <a:pt x="146" y="112"/>
                </a:cubicBezTo>
                <a:cubicBezTo>
                  <a:pt x="146" y="123"/>
                  <a:pt x="138" y="132"/>
                  <a:pt x="125" y="132"/>
                </a:cubicBezTo>
                <a:close/>
                <a:moveTo>
                  <a:pt x="287" y="272"/>
                </a:moveTo>
                <a:cubicBezTo>
                  <a:pt x="248" y="272"/>
                  <a:pt x="248" y="272"/>
                  <a:pt x="248" y="272"/>
                </a:cubicBezTo>
                <a:cubicBezTo>
                  <a:pt x="248" y="203"/>
                  <a:pt x="248" y="203"/>
                  <a:pt x="248" y="203"/>
                </a:cubicBezTo>
                <a:cubicBezTo>
                  <a:pt x="248" y="187"/>
                  <a:pt x="242" y="176"/>
                  <a:pt x="228" y="176"/>
                </a:cubicBezTo>
                <a:cubicBezTo>
                  <a:pt x="218" y="176"/>
                  <a:pt x="211" y="183"/>
                  <a:pt x="208" y="190"/>
                </a:cubicBezTo>
                <a:cubicBezTo>
                  <a:pt x="207" y="193"/>
                  <a:pt x="207" y="196"/>
                  <a:pt x="207" y="200"/>
                </a:cubicBezTo>
                <a:cubicBezTo>
                  <a:pt x="207" y="272"/>
                  <a:pt x="207" y="272"/>
                  <a:pt x="207" y="272"/>
                </a:cubicBezTo>
                <a:cubicBezTo>
                  <a:pt x="168" y="272"/>
                  <a:pt x="168" y="272"/>
                  <a:pt x="168" y="272"/>
                </a:cubicBezTo>
                <a:cubicBezTo>
                  <a:pt x="168" y="187"/>
                  <a:pt x="168" y="187"/>
                  <a:pt x="168" y="187"/>
                </a:cubicBezTo>
                <a:cubicBezTo>
                  <a:pt x="168" y="171"/>
                  <a:pt x="168" y="158"/>
                  <a:pt x="167" y="147"/>
                </a:cubicBezTo>
                <a:cubicBezTo>
                  <a:pt x="201" y="147"/>
                  <a:pt x="201" y="147"/>
                  <a:pt x="201" y="147"/>
                </a:cubicBezTo>
                <a:cubicBezTo>
                  <a:pt x="203" y="164"/>
                  <a:pt x="203" y="164"/>
                  <a:pt x="203" y="164"/>
                </a:cubicBezTo>
                <a:cubicBezTo>
                  <a:pt x="204" y="164"/>
                  <a:pt x="204" y="164"/>
                  <a:pt x="204" y="164"/>
                </a:cubicBezTo>
                <a:cubicBezTo>
                  <a:pt x="209" y="156"/>
                  <a:pt x="221" y="144"/>
                  <a:pt x="242" y="144"/>
                </a:cubicBezTo>
                <a:cubicBezTo>
                  <a:pt x="268" y="144"/>
                  <a:pt x="287" y="161"/>
                  <a:pt x="287" y="198"/>
                </a:cubicBezTo>
                <a:lnTo>
                  <a:pt x="287" y="272"/>
                </a:lnTo>
                <a:close/>
              </a:path>
            </a:pathLst>
          </a:custGeom>
          <a:solidFill>
            <a:srgbClr val="203A7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39" name="Freeform 44"/>
          <p:cNvSpPr>
            <a:spLocks noEditPoints="1"/>
          </p:cNvSpPr>
          <p:nvPr/>
        </p:nvSpPr>
        <p:spPr bwMode="auto">
          <a:xfrm>
            <a:off x="8177826" y="4299479"/>
            <a:ext cx="276286" cy="284690"/>
          </a:xfrm>
          <a:custGeom>
            <a:avLst/>
            <a:gdLst>
              <a:gd name="T0" fmla="*/ 192 w 384"/>
              <a:gd name="T1" fmla="*/ 0 h 384"/>
              <a:gd name="T2" fmla="*/ 0 w 384"/>
              <a:gd name="T3" fmla="*/ 192 h 384"/>
              <a:gd name="T4" fmla="*/ 192 w 384"/>
              <a:gd name="T5" fmla="*/ 384 h 384"/>
              <a:gd name="T6" fmla="*/ 384 w 384"/>
              <a:gd name="T7" fmla="*/ 192 h 384"/>
              <a:gd name="T8" fmla="*/ 192 w 384"/>
              <a:gd name="T9" fmla="*/ 0 h 384"/>
              <a:gd name="T10" fmla="*/ 206 w 384"/>
              <a:gd name="T11" fmla="*/ 238 h 384"/>
              <a:gd name="T12" fmla="*/ 178 w 384"/>
              <a:gd name="T13" fmla="*/ 225 h 384"/>
              <a:gd name="T14" fmla="*/ 147 w 384"/>
              <a:gd name="T15" fmla="*/ 293 h 384"/>
              <a:gd name="T16" fmla="*/ 163 w 384"/>
              <a:gd name="T17" fmla="*/ 186 h 384"/>
              <a:gd name="T18" fmla="*/ 189 w 384"/>
              <a:gd name="T19" fmla="*/ 137 h 384"/>
              <a:gd name="T20" fmla="*/ 200 w 384"/>
              <a:gd name="T21" fmla="*/ 217 h 384"/>
              <a:gd name="T22" fmla="*/ 231 w 384"/>
              <a:gd name="T23" fmla="*/ 124 h 384"/>
              <a:gd name="T24" fmla="*/ 137 w 384"/>
              <a:gd name="T25" fmla="*/ 174 h 384"/>
              <a:gd name="T26" fmla="*/ 142 w 384"/>
              <a:gd name="T27" fmla="*/ 208 h 384"/>
              <a:gd name="T28" fmla="*/ 114 w 384"/>
              <a:gd name="T29" fmla="*/ 161 h 384"/>
              <a:gd name="T30" fmla="*/ 182 w 384"/>
              <a:gd name="T31" fmla="*/ 92 h 384"/>
              <a:gd name="T32" fmla="*/ 270 w 384"/>
              <a:gd name="T33" fmla="*/ 147 h 384"/>
              <a:gd name="T34" fmla="*/ 206 w 384"/>
              <a:gd name="T35" fmla="*/ 238 h 3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384" h="384">
                <a:moveTo>
                  <a:pt x="192" y="0"/>
                </a:moveTo>
                <a:cubicBezTo>
                  <a:pt x="86" y="0"/>
                  <a:pt x="0" y="86"/>
                  <a:pt x="0" y="192"/>
                </a:cubicBezTo>
                <a:cubicBezTo>
                  <a:pt x="0" y="298"/>
                  <a:pt x="86" y="384"/>
                  <a:pt x="192" y="384"/>
                </a:cubicBezTo>
                <a:cubicBezTo>
                  <a:pt x="298" y="384"/>
                  <a:pt x="384" y="298"/>
                  <a:pt x="384" y="192"/>
                </a:cubicBezTo>
                <a:cubicBezTo>
                  <a:pt x="384" y="86"/>
                  <a:pt x="298" y="0"/>
                  <a:pt x="192" y="0"/>
                </a:cubicBezTo>
                <a:close/>
                <a:moveTo>
                  <a:pt x="206" y="238"/>
                </a:moveTo>
                <a:cubicBezTo>
                  <a:pt x="193" y="237"/>
                  <a:pt x="188" y="230"/>
                  <a:pt x="178" y="225"/>
                </a:cubicBezTo>
                <a:cubicBezTo>
                  <a:pt x="173" y="252"/>
                  <a:pt x="167" y="279"/>
                  <a:pt x="147" y="293"/>
                </a:cubicBezTo>
                <a:cubicBezTo>
                  <a:pt x="141" y="251"/>
                  <a:pt x="156" y="219"/>
                  <a:pt x="163" y="186"/>
                </a:cubicBezTo>
                <a:cubicBezTo>
                  <a:pt x="151" y="166"/>
                  <a:pt x="164" y="127"/>
                  <a:pt x="189" y="137"/>
                </a:cubicBezTo>
                <a:cubicBezTo>
                  <a:pt x="219" y="149"/>
                  <a:pt x="163" y="209"/>
                  <a:pt x="200" y="217"/>
                </a:cubicBezTo>
                <a:cubicBezTo>
                  <a:pt x="240" y="225"/>
                  <a:pt x="256" y="149"/>
                  <a:pt x="231" y="124"/>
                </a:cubicBezTo>
                <a:cubicBezTo>
                  <a:pt x="196" y="88"/>
                  <a:pt x="129" y="123"/>
                  <a:pt x="137" y="174"/>
                </a:cubicBezTo>
                <a:cubicBezTo>
                  <a:pt x="139" y="187"/>
                  <a:pt x="152" y="191"/>
                  <a:pt x="142" y="208"/>
                </a:cubicBezTo>
                <a:cubicBezTo>
                  <a:pt x="120" y="203"/>
                  <a:pt x="113" y="185"/>
                  <a:pt x="114" y="161"/>
                </a:cubicBezTo>
                <a:cubicBezTo>
                  <a:pt x="115" y="123"/>
                  <a:pt x="149" y="95"/>
                  <a:pt x="182" y="92"/>
                </a:cubicBezTo>
                <a:cubicBezTo>
                  <a:pt x="225" y="87"/>
                  <a:pt x="265" y="107"/>
                  <a:pt x="270" y="147"/>
                </a:cubicBezTo>
                <a:cubicBezTo>
                  <a:pt x="276" y="192"/>
                  <a:pt x="251" y="241"/>
                  <a:pt x="206" y="238"/>
                </a:cubicBezTo>
                <a:close/>
              </a:path>
            </a:pathLst>
          </a:custGeom>
          <a:solidFill>
            <a:srgbClr val="203A7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40" name="Freeform 45"/>
          <p:cNvSpPr>
            <a:spLocks noEditPoints="1"/>
          </p:cNvSpPr>
          <p:nvPr/>
        </p:nvSpPr>
        <p:spPr bwMode="auto">
          <a:xfrm>
            <a:off x="7497613" y="4303156"/>
            <a:ext cx="288630" cy="277337"/>
          </a:xfrm>
          <a:custGeom>
            <a:avLst/>
            <a:gdLst>
              <a:gd name="T0" fmla="*/ 192 w 384"/>
              <a:gd name="T1" fmla="*/ 0 h 384"/>
              <a:gd name="T2" fmla="*/ 0 w 384"/>
              <a:gd name="T3" fmla="*/ 192 h 384"/>
              <a:gd name="T4" fmla="*/ 192 w 384"/>
              <a:gd name="T5" fmla="*/ 384 h 384"/>
              <a:gd name="T6" fmla="*/ 384 w 384"/>
              <a:gd name="T7" fmla="*/ 192 h 384"/>
              <a:gd name="T8" fmla="*/ 192 w 384"/>
              <a:gd name="T9" fmla="*/ 0 h 384"/>
              <a:gd name="T10" fmla="*/ 270 w 384"/>
              <a:gd name="T11" fmla="*/ 157 h 384"/>
              <a:gd name="T12" fmla="*/ 270 w 384"/>
              <a:gd name="T13" fmla="*/ 162 h 384"/>
              <a:gd name="T14" fmla="*/ 163 w 384"/>
              <a:gd name="T15" fmla="*/ 270 h 384"/>
              <a:gd name="T16" fmla="*/ 105 w 384"/>
              <a:gd name="T17" fmla="*/ 253 h 384"/>
              <a:gd name="T18" fmla="*/ 114 w 384"/>
              <a:gd name="T19" fmla="*/ 253 h 384"/>
              <a:gd name="T20" fmla="*/ 161 w 384"/>
              <a:gd name="T21" fmla="*/ 237 h 384"/>
              <a:gd name="T22" fmla="*/ 125 w 384"/>
              <a:gd name="T23" fmla="*/ 211 h 384"/>
              <a:gd name="T24" fmla="*/ 132 w 384"/>
              <a:gd name="T25" fmla="*/ 212 h 384"/>
              <a:gd name="T26" fmla="*/ 142 w 384"/>
              <a:gd name="T27" fmla="*/ 210 h 384"/>
              <a:gd name="T28" fmla="*/ 112 w 384"/>
              <a:gd name="T29" fmla="*/ 173 h 384"/>
              <a:gd name="T30" fmla="*/ 112 w 384"/>
              <a:gd name="T31" fmla="*/ 173 h 384"/>
              <a:gd name="T32" fmla="*/ 129 w 384"/>
              <a:gd name="T33" fmla="*/ 177 h 384"/>
              <a:gd name="T34" fmla="*/ 112 w 384"/>
              <a:gd name="T35" fmla="*/ 146 h 384"/>
              <a:gd name="T36" fmla="*/ 117 w 384"/>
              <a:gd name="T37" fmla="*/ 127 h 384"/>
              <a:gd name="T38" fmla="*/ 195 w 384"/>
              <a:gd name="T39" fmla="*/ 166 h 384"/>
              <a:gd name="T40" fmla="*/ 194 w 384"/>
              <a:gd name="T41" fmla="*/ 158 h 384"/>
              <a:gd name="T42" fmla="*/ 232 w 384"/>
              <a:gd name="T43" fmla="*/ 120 h 384"/>
              <a:gd name="T44" fmla="*/ 260 w 384"/>
              <a:gd name="T45" fmla="*/ 132 h 384"/>
              <a:gd name="T46" fmla="*/ 284 w 384"/>
              <a:gd name="T47" fmla="*/ 123 h 384"/>
              <a:gd name="T48" fmla="*/ 267 w 384"/>
              <a:gd name="T49" fmla="*/ 144 h 384"/>
              <a:gd name="T50" fmla="*/ 289 w 384"/>
              <a:gd name="T51" fmla="*/ 138 h 384"/>
              <a:gd name="T52" fmla="*/ 270 w 384"/>
              <a:gd name="T53" fmla="*/ 157 h 3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384" h="384">
                <a:moveTo>
                  <a:pt x="192" y="0"/>
                </a:moveTo>
                <a:cubicBezTo>
                  <a:pt x="86" y="0"/>
                  <a:pt x="0" y="86"/>
                  <a:pt x="0" y="192"/>
                </a:cubicBezTo>
                <a:cubicBezTo>
                  <a:pt x="0" y="298"/>
                  <a:pt x="86" y="384"/>
                  <a:pt x="192" y="384"/>
                </a:cubicBezTo>
                <a:cubicBezTo>
                  <a:pt x="298" y="384"/>
                  <a:pt x="384" y="298"/>
                  <a:pt x="384" y="192"/>
                </a:cubicBezTo>
                <a:cubicBezTo>
                  <a:pt x="384" y="86"/>
                  <a:pt x="298" y="0"/>
                  <a:pt x="192" y="0"/>
                </a:cubicBezTo>
                <a:close/>
                <a:moveTo>
                  <a:pt x="270" y="157"/>
                </a:moveTo>
                <a:cubicBezTo>
                  <a:pt x="270" y="159"/>
                  <a:pt x="270" y="161"/>
                  <a:pt x="270" y="162"/>
                </a:cubicBezTo>
                <a:cubicBezTo>
                  <a:pt x="270" y="212"/>
                  <a:pt x="232" y="270"/>
                  <a:pt x="163" y="270"/>
                </a:cubicBezTo>
                <a:cubicBezTo>
                  <a:pt x="141" y="270"/>
                  <a:pt x="121" y="264"/>
                  <a:pt x="105" y="253"/>
                </a:cubicBezTo>
                <a:cubicBezTo>
                  <a:pt x="108" y="253"/>
                  <a:pt x="111" y="253"/>
                  <a:pt x="114" y="253"/>
                </a:cubicBezTo>
                <a:cubicBezTo>
                  <a:pt x="131" y="253"/>
                  <a:pt x="148" y="247"/>
                  <a:pt x="161" y="237"/>
                </a:cubicBezTo>
                <a:cubicBezTo>
                  <a:pt x="144" y="237"/>
                  <a:pt x="130" y="226"/>
                  <a:pt x="125" y="211"/>
                </a:cubicBezTo>
                <a:cubicBezTo>
                  <a:pt x="128" y="211"/>
                  <a:pt x="130" y="212"/>
                  <a:pt x="132" y="212"/>
                </a:cubicBezTo>
                <a:cubicBezTo>
                  <a:pt x="136" y="212"/>
                  <a:pt x="139" y="211"/>
                  <a:pt x="142" y="210"/>
                </a:cubicBezTo>
                <a:cubicBezTo>
                  <a:pt x="125" y="207"/>
                  <a:pt x="112" y="191"/>
                  <a:pt x="112" y="173"/>
                </a:cubicBezTo>
                <a:cubicBezTo>
                  <a:pt x="112" y="173"/>
                  <a:pt x="112" y="173"/>
                  <a:pt x="112" y="173"/>
                </a:cubicBezTo>
                <a:cubicBezTo>
                  <a:pt x="117" y="175"/>
                  <a:pt x="123" y="177"/>
                  <a:pt x="129" y="177"/>
                </a:cubicBezTo>
                <a:cubicBezTo>
                  <a:pt x="119" y="171"/>
                  <a:pt x="112" y="159"/>
                  <a:pt x="112" y="146"/>
                </a:cubicBezTo>
                <a:cubicBezTo>
                  <a:pt x="112" y="139"/>
                  <a:pt x="114" y="132"/>
                  <a:pt x="117" y="127"/>
                </a:cubicBezTo>
                <a:cubicBezTo>
                  <a:pt x="136" y="150"/>
                  <a:pt x="164" y="165"/>
                  <a:pt x="195" y="166"/>
                </a:cubicBezTo>
                <a:cubicBezTo>
                  <a:pt x="195" y="164"/>
                  <a:pt x="194" y="161"/>
                  <a:pt x="194" y="158"/>
                </a:cubicBezTo>
                <a:cubicBezTo>
                  <a:pt x="194" y="137"/>
                  <a:pt x="211" y="120"/>
                  <a:pt x="232" y="120"/>
                </a:cubicBezTo>
                <a:cubicBezTo>
                  <a:pt x="243" y="120"/>
                  <a:pt x="253" y="125"/>
                  <a:pt x="260" y="132"/>
                </a:cubicBezTo>
                <a:cubicBezTo>
                  <a:pt x="268" y="130"/>
                  <a:pt x="277" y="127"/>
                  <a:pt x="284" y="123"/>
                </a:cubicBezTo>
                <a:cubicBezTo>
                  <a:pt x="281" y="132"/>
                  <a:pt x="275" y="139"/>
                  <a:pt x="267" y="144"/>
                </a:cubicBezTo>
                <a:cubicBezTo>
                  <a:pt x="275" y="143"/>
                  <a:pt x="282" y="141"/>
                  <a:pt x="289" y="138"/>
                </a:cubicBezTo>
                <a:cubicBezTo>
                  <a:pt x="284" y="145"/>
                  <a:pt x="277" y="152"/>
                  <a:pt x="270" y="157"/>
                </a:cubicBezTo>
                <a:close/>
              </a:path>
            </a:pathLst>
          </a:custGeom>
          <a:solidFill>
            <a:srgbClr val="203A7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098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prism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750"/>
                            </p:stCondLst>
                            <p:childTnLst>
                              <p:par>
                                <p:cTn id="4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250"/>
                            </p:stCondLst>
                            <p:childTnLst>
                              <p:par>
                                <p:cTn id="5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500"/>
                            </p:stCondLst>
                            <p:childTnLst>
                              <p:par>
                                <p:cTn id="5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0"/>
                            </p:stCondLst>
                            <p:childTnLst>
                              <p:par>
                                <p:cTn id="6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5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6000"/>
                            </p:stCondLst>
                            <p:childTnLst>
                              <p:par>
                                <p:cTn id="6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6250"/>
                            </p:stCondLst>
                            <p:childTnLst>
                              <p:par>
                                <p:cTn id="7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6500"/>
                            </p:stCondLst>
                            <p:childTnLst>
                              <p:par>
                                <p:cTn id="7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6750"/>
                            </p:stCondLst>
                            <p:childTnLst>
                              <p:par>
                                <p:cTn id="8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7000"/>
                            </p:stCondLst>
                            <p:childTnLst>
                              <p:par>
                                <p:cTn id="8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7500"/>
                            </p:stCondLst>
                            <p:childTnLst>
                              <p:par>
                                <p:cTn id="9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8000"/>
                            </p:stCondLst>
                            <p:childTnLst>
                              <p:par>
                                <p:cTn id="9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8500"/>
                            </p:stCondLst>
                            <p:childTnLst>
                              <p:par>
                                <p:cTn id="10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8750"/>
                            </p:stCondLst>
                            <p:childTnLst>
                              <p:par>
                                <p:cTn id="10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0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9000"/>
                            </p:stCondLst>
                            <p:childTnLst>
                              <p:par>
                                <p:cTn id="11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9250"/>
                            </p:stCondLst>
                            <p:childTnLst>
                              <p:par>
                                <p:cTn id="11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0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1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9500"/>
                            </p:stCondLst>
                            <p:childTnLst>
                              <p:par>
                                <p:cTn id="1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10000"/>
                            </p:stCondLst>
                            <p:childTnLst>
                              <p:par>
                                <p:cTn id="12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10500"/>
                            </p:stCondLst>
                            <p:childTnLst>
                              <p:par>
                                <p:cTn id="1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11000"/>
                            </p:stCondLst>
                            <p:childTnLst>
                              <p:par>
                                <p:cTn id="13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9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0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11250"/>
                            </p:stCondLst>
                            <p:childTnLst>
                              <p:par>
                                <p:cTn id="14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4" dur="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5" dur="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11500"/>
                            </p:stCondLst>
                            <p:childTnLst>
                              <p:par>
                                <p:cTn id="14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9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0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11750"/>
                            </p:stCondLst>
                            <p:childTnLst>
                              <p:par>
                                <p:cTn id="15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4" dur="2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5" dur="2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Graphic spid="13" grpId="0">
        <p:bldAsOne/>
      </p:bldGraphic>
      <p:bldGraphic spid="14" grpId="0">
        <p:bldAsOne/>
      </p:bldGraphic>
      <p:bldGraphic spid="15" grpId="0">
        <p:bldAsOne/>
      </p:bldGraphic>
      <p:bldGraphic spid="16" grpId="0">
        <p:bldAsOne/>
      </p:bldGraphic>
      <p:bldP spid="17" grpId="0" animBg="1"/>
      <p:bldP spid="18" grpId="0" animBg="1"/>
      <p:bldP spid="19" grpId="0" animBg="1"/>
      <p:bldP spid="20" grpId="0" animBg="1"/>
      <p:bldP spid="21" grpId="0"/>
      <p:bldP spid="22" grpId="0"/>
      <p:bldP spid="23" grpId="0"/>
      <p:bldP spid="24" grpId="0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244078" y="638307"/>
            <a:ext cx="8655844" cy="2"/>
            <a:chOff x="257175" y="594765"/>
            <a:chExt cx="8655844" cy="2"/>
          </a:xfrm>
        </p:grpSpPr>
        <p:sp>
          <p:nvSpPr>
            <p:cNvPr id="5" name="直接连接符 8"/>
            <p:cNvSpPr>
              <a:spLocks noChangeShapeType="1"/>
            </p:cNvSpPr>
            <p:nvPr/>
          </p:nvSpPr>
          <p:spPr bwMode="auto">
            <a:xfrm>
              <a:off x="5292080" y="594765"/>
              <a:ext cx="3620939" cy="1"/>
            </a:xfrm>
            <a:prstGeom prst="line">
              <a:avLst/>
            </a:prstGeom>
            <a:noFill/>
            <a:ln w="6350">
              <a:solidFill>
                <a:schemeClr val="tx1">
                  <a:lumMod val="75000"/>
                  <a:lumOff val="25000"/>
                </a:schemeClr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68580" tIns="34290" rIns="68580" bIns="34290"/>
            <a:lstStyle/>
            <a:p>
              <a:endParaRPr lang="zh-CN" altLang="en-US"/>
            </a:p>
          </p:txBody>
        </p:sp>
        <p:sp>
          <p:nvSpPr>
            <p:cNvPr id="6" name="直接连接符 5"/>
            <p:cNvSpPr>
              <a:spLocks noChangeShapeType="1"/>
            </p:cNvSpPr>
            <p:nvPr/>
          </p:nvSpPr>
          <p:spPr bwMode="auto">
            <a:xfrm flipV="1">
              <a:off x="257175" y="594767"/>
              <a:ext cx="3509963" cy="0"/>
            </a:xfrm>
            <a:prstGeom prst="line">
              <a:avLst/>
            </a:prstGeom>
            <a:noFill/>
            <a:ln w="6350">
              <a:solidFill>
                <a:schemeClr val="tx1">
                  <a:lumMod val="75000"/>
                  <a:lumOff val="25000"/>
                </a:schemeClr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68580" tIns="34290" rIns="68580" bIns="34290"/>
            <a:lstStyle/>
            <a:p>
              <a:endParaRPr lang="zh-CN" altLang="en-US"/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4021336" y="521628"/>
            <a:ext cx="1101328" cy="230981"/>
            <a:chOff x="4025504" y="478086"/>
            <a:chExt cx="1101328" cy="230981"/>
          </a:xfrm>
        </p:grpSpPr>
        <p:sp>
          <p:nvSpPr>
            <p:cNvPr id="8" name="椭圆 13"/>
            <p:cNvSpPr>
              <a:spLocks noChangeArrowheads="1"/>
            </p:cNvSpPr>
            <p:nvPr/>
          </p:nvSpPr>
          <p:spPr bwMode="auto">
            <a:xfrm>
              <a:off x="4025504" y="478086"/>
              <a:ext cx="230094" cy="230981"/>
            </a:xfrm>
            <a:prstGeom prst="ellipse">
              <a:avLst/>
            </a:prstGeom>
            <a:solidFill>
              <a:srgbClr val="203A71"/>
            </a:solidFill>
            <a:ln w="9525">
              <a:solidFill>
                <a:srgbClr val="2F2637">
                  <a:alpha val="50195"/>
                </a:srgbClr>
              </a:solidFill>
              <a:miter lim="800000"/>
            </a:ln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chemeClr val="bg1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9" name="椭圆 15"/>
            <p:cNvSpPr>
              <a:spLocks noChangeArrowheads="1"/>
            </p:cNvSpPr>
            <p:nvPr/>
          </p:nvSpPr>
          <p:spPr bwMode="auto">
            <a:xfrm>
              <a:off x="4315915" y="478086"/>
              <a:ext cx="230094" cy="230981"/>
            </a:xfrm>
            <a:prstGeom prst="ellipse">
              <a:avLst/>
            </a:prstGeom>
            <a:solidFill>
              <a:srgbClr val="203A71"/>
            </a:solidFill>
            <a:ln w="9525">
              <a:solidFill>
                <a:srgbClr val="2F2637">
                  <a:alpha val="50195"/>
                </a:srgbClr>
              </a:solidFill>
              <a:miter lim="800000"/>
            </a:ln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chemeClr val="bg1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0" name="椭圆 16"/>
            <p:cNvSpPr>
              <a:spLocks noChangeArrowheads="1"/>
            </p:cNvSpPr>
            <p:nvPr/>
          </p:nvSpPr>
          <p:spPr bwMode="auto">
            <a:xfrm>
              <a:off x="4606326" y="478086"/>
              <a:ext cx="230094" cy="230981"/>
            </a:xfrm>
            <a:prstGeom prst="ellipse">
              <a:avLst/>
            </a:prstGeom>
            <a:solidFill>
              <a:srgbClr val="203A71"/>
            </a:solidFill>
            <a:ln w="9525">
              <a:solidFill>
                <a:srgbClr val="2F2637">
                  <a:alpha val="50195"/>
                </a:srgbClr>
              </a:solidFill>
              <a:miter lim="800000"/>
            </a:ln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chemeClr val="bg1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1" name="椭圆 17"/>
            <p:cNvSpPr>
              <a:spLocks noChangeArrowheads="1"/>
            </p:cNvSpPr>
            <p:nvPr/>
          </p:nvSpPr>
          <p:spPr bwMode="auto">
            <a:xfrm>
              <a:off x="4896738" y="478086"/>
              <a:ext cx="230094" cy="230981"/>
            </a:xfrm>
            <a:prstGeom prst="ellipse">
              <a:avLst/>
            </a:prstGeom>
            <a:solidFill>
              <a:srgbClr val="203A71"/>
            </a:solidFill>
            <a:ln w="9525">
              <a:solidFill>
                <a:srgbClr val="2F2637">
                  <a:alpha val="50195"/>
                </a:srgbClr>
              </a:solidFill>
              <a:miter lim="800000"/>
            </a:ln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chemeClr val="bg1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sp>
        <p:nvSpPr>
          <p:cNvPr id="12" name="TextBox 30"/>
          <p:cNvSpPr txBox="1"/>
          <p:nvPr/>
        </p:nvSpPr>
        <p:spPr>
          <a:xfrm>
            <a:off x="3158559" y="78788"/>
            <a:ext cx="27494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rgbClr val="203A7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单击此处推荐文章标题</a:t>
            </a:r>
          </a:p>
        </p:txBody>
      </p:sp>
      <p:sp>
        <p:nvSpPr>
          <p:cNvPr id="13" name="Freeform 9"/>
          <p:cNvSpPr/>
          <p:nvPr/>
        </p:nvSpPr>
        <p:spPr bwMode="auto">
          <a:xfrm>
            <a:off x="4358978" y="1452079"/>
            <a:ext cx="976165" cy="957483"/>
          </a:xfrm>
          <a:custGeom>
            <a:avLst/>
            <a:gdLst>
              <a:gd name="T0" fmla="*/ 12 w 88"/>
              <a:gd name="T1" fmla="*/ 86 h 86"/>
              <a:gd name="T2" fmla="*/ 11 w 88"/>
              <a:gd name="T3" fmla="*/ 32 h 86"/>
              <a:gd name="T4" fmla="*/ 88 w 88"/>
              <a:gd name="T5" fmla="*/ 0 h 86"/>
              <a:gd name="T6" fmla="*/ 84 w 88"/>
              <a:gd name="T7" fmla="*/ 55 h 86"/>
              <a:gd name="T8" fmla="*/ 12 w 88"/>
              <a:gd name="T9" fmla="*/ 86 h 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8" h="86">
                <a:moveTo>
                  <a:pt x="12" y="86"/>
                </a:moveTo>
                <a:cubicBezTo>
                  <a:pt x="12" y="86"/>
                  <a:pt x="0" y="63"/>
                  <a:pt x="11" y="32"/>
                </a:cubicBezTo>
                <a:cubicBezTo>
                  <a:pt x="43" y="15"/>
                  <a:pt x="69" y="4"/>
                  <a:pt x="88" y="0"/>
                </a:cubicBezTo>
                <a:cubicBezTo>
                  <a:pt x="78" y="19"/>
                  <a:pt x="76" y="36"/>
                  <a:pt x="84" y="55"/>
                </a:cubicBezTo>
                <a:cubicBezTo>
                  <a:pt x="52" y="64"/>
                  <a:pt x="33" y="73"/>
                  <a:pt x="12" y="86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14" name="Freeform 10"/>
          <p:cNvSpPr/>
          <p:nvPr/>
        </p:nvSpPr>
        <p:spPr bwMode="auto">
          <a:xfrm>
            <a:off x="3761137" y="3385724"/>
            <a:ext cx="976165" cy="938800"/>
          </a:xfrm>
          <a:custGeom>
            <a:avLst/>
            <a:gdLst>
              <a:gd name="T0" fmla="*/ 76 w 88"/>
              <a:gd name="T1" fmla="*/ 0 h 85"/>
              <a:gd name="T2" fmla="*/ 77 w 88"/>
              <a:gd name="T3" fmla="*/ 54 h 85"/>
              <a:gd name="T4" fmla="*/ 0 w 88"/>
              <a:gd name="T5" fmla="*/ 85 h 85"/>
              <a:gd name="T6" fmla="*/ 4 w 88"/>
              <a:gd name="T7" fmla="*/ 31 h 85"/>
              <a:gd name="T8" fmla="*/ 76 w 88"/>
              <a:gd name="T9" fmla="*/ 0 h 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8" h="85">
                <a:moveTo>
                  <a:pt x="76" y="0"/>
                </a:moveTo>
                <a:cubicBezTo>
                  <a:pt x="76" y="0"/>
                  <a:pt x="88" y="23"/>
                  <a:pt x="77" y="54"/>
                </a:cubicBezTo>
                <a:cubicBezTo>
                  <a:pt x="45" y="70"/>
                  <a:pt x="18" y="81"/>
                  <a:pt x="0" y="85"/>
                </a:cubicBezTo>
                <a:cubicBezTo>
                  <a:pt x="10" y="66"/>
                  <a:pt x="12" y="49"/>
                  <a:pt x="4" y="31"/>
                </a:cubicBezTo>
                <a:cubicBezTo>
                  <a:pt x="36" y="21"/>
                  <a:pt x="54" y="12"/>
                  <a:pt x="76" y="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15" name="Freeform 11"/>
          <p:cNvSpPr/>
          <p:nvPr/>
        </p:nvSpPr>
        <p:spPr bwMode="auto">
          <a:xfrm>
            <a:off x="4858738" y="2073276"/>
            <a:ext cx="1265745" cy="756644"/>
          </a:xfrm>
          <a:custGeom>
            <a:avLst/>
            <a:gdLst>
              <a:gd name="T0" fmla="*/ 0 w 114"/>
              <a:gd name="T1" fmla="*/ 39 h 68"/>
              <a:gd name="T2" fmla="*/ 37 w 114"/>
              <a:gd name="T3" fmla="*/ 0 h 68"/>
              <a:gd name="T4" fmla="*/ 114 w 114"/>
              <a:gd name="T5" fmla="*/ 33 h 68"/>
              <a:gd name="T6" fmla="*/ 72 w 114"/>
              <a:gd name="T7" fmla="*/ 68 h 68"/>
              <a:gd name="T8" fmla="*/ 0 w 114"/>
              <a:gd name="T9" fmla="*/ 39 h 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4" h="68">
                <a:moveTo>
                  <a:pt x="0" y="39"/>
                </a:moveTo>
                <a:cubicBezTo>
                  <a:pt x="0" y="39"/>
                  <a:pt x="7" y="14"/>
                  <a:pt x="37" y="0"/>
                </a:cubicBezTo>
                <a:cubicBezTo>
                  <a:pt x="71" y="11"/>
                  <a:pt x="98" y="22"/>
                  <a:pt x="114" y="33"/>
                </a:cubicBezTo>
                <a:cubicBezTo>
                  <a:pt x="94" y="39"/>
                  <a:pt x="80" y="49"/>
                  <a:pt x="72" y="68"/>
                </a:cubicBezTo>
                <a:cubicBezTo>
                  <a:pt x="43" y="52"/>
                  <a:pt x="23" y="46"/>
                  <a:pt x="0" y="39"/>
                </a:cubicBezTo>
                <a:close/>
              </a:path>
            </a:pathLst>
          </a:custGeom>
          <a:solidFill>
            <a:srgbClr val="203A7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16" name="Freeform 12"/>
          <p:cNvSpPr/>
          <p:nvPr/>
        </p:nvSpPr>
        <p:spPr bwMode="auto">
          <a:xfrm>
            <a:off x="2971800" y="2960697"/>
            <a:ext cx="1265745" cy="742633"/>
          </a:xfrm>
          <a:custGeom>
            <a:avLst/>
            <a:gdLst>
              <a:gd name="T0" fmla="*/ 114 w 114"/>
              <a:gd name="T1" fmla="*/ 28 h 67"/>
              <a:gd name="T2" fmla="*/ 77 w 114"/>
              <a:gd name="T3" fmla="*/ 67 h 67"/>
              <a:gd name="T4" fmla="*/ 0 w 114"/>
              <a:gd name="T5" fmla="*/ 35 h 67"/>
              <a:gd name="T6" fmla="*/ 42 w 114"/>
              <a:gd name="T7" fmla="*/ 0 h 67"/>
              <a:gd name="T8" fmla="*/ 114 w 114"/>
              <a:gd name="T9" fmla="*/ 28 h 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4" h="67">
                <a:moveTo>
                  <a:pt x="114" y="28"/>
                </a:moveTo>
                <a:cubicBezTo>
                  <a:pt x="114" y="28"/>
                  <a:pt x="107" y="53"/>
                  <a:pt x="77" y="67"/>
                </a:cubicBezTo>
                <a:cubicBezTo>
                  <a:pt x="43" y="57"/>
                  <a:pt x="16" y="45"/>
                  <a:pt x="0" y="35"/>
                </a:cubicBezTo>
                <a:cubicBezTo>
                  <a:pt x="20" y="29"/>
                  <a:pt x="34" y="18"/>
                  <a:pt x="42" y="0"/>
                </a:cubicBezTo>
                <a:cubicBezTo>
                  <a:pt x="71" y="16"/>
                  <a:pt x="91" y="22"/>
                  <a:pt x="114" y="28"/>
                </a:cubicBezTo>
                <a:close/>
              </a:path>
            </a:pathLst>
          </a:custGeom>
          <a:solidFill>
            <a:srgbClr val="203A7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17" name="Freeform 13"/>
          <p:cNvSpPr/>
          <p:nvPr/>
        </p:nvSpPr>
        <p:spPr bwMode="auto">
          <a:xfrm>
            <a:off x="3116588" y="2096627"/>
            <a:ext cx="943469" cy="985507"/>
          </a:xfrm>
          <a:custGeom>
            <a:avLst/>
            <a:gdLst>
              <a:gd name="T0" fmla="*/ 85 w 85"/>
              <a:gd name="T1" fmla="*/ 76 h 89"/>
              <a:gd name="T2" fmla="*/ 31 w 85"/>
              <a:gd name="T3" fmla="*/ 77 h 89"/>
              <a:gd name="T4" fmla="*/ 0 w 85"/>
              <a:gd name="T5" fmla="*/ 0 h 89"/>
              <a:gd name="T6" fmla="*/ 54 w 85"/>
              <a:gd name="T7" fmla="*/ 5 h 89"/>
              <a:gd name="T8" fmla="*/ 85 w 85"/>
              <a:gd name="T9" fmla="*/ 76 h 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5" h="89">
                <a:moveTo>
                  <a:pt x="85" y="76"/>
                </a:moveTo>
                <a:cubicBezTo>
                  <a:pt x="85" y="76"/>
                  <a:pt x="62" y="89"/>
                  <a:pt x="31" y="77"/>
                </a:cubicBezTo>
                <a:cubicBezTo>
                  <a:pt x="14" y="46"/>
                  <a:pt x="3" y="19"/>
                  <a:pt x="0" y="0"/>
                </a:cubicBezTo>
                <a:cubicBezTo>
                  <a:pt x="18" y="10"/>
                  <a:pt x="35" y="13"/>
                  <a:pt x="54" y="5"/>
                </a:cubicBezTo>
                <a:cubicBezTo>
                  <a:pt x="63" y="37"/>
                  <a:pt x="73" y="55"/>
                  <a:pt x="85" y="76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18" name="Freeform 14"/>
          <p:cNvSpPr/>
          <p:nvPr/>
        </p:nvSpPr>
        <p:spPr bwMode="auto">
          <a:xfrm>
            <a:off x="5036223" y="2694469"/>
            <a:ext cx="943469" cy="990176"/>
          </a:xfrm>
          <a:custGeom>
            <a:avLst/>
            <a:gdLst>
              <a:gd name="T0" fmla="*/ 0 w 85"/>
              <a:gd name="T1" fmla="*/ 13 h 89"/>
              <a:gd name="T2" fmla="*/ 54 w 85"/>
              <a:gd name="T3" fmla="*/ 12 h 89"/>
              <a:gd name="T4" fmla="*/ 85 w 85"/>
              <a:gd name="T5" fmla="*/ 89 h 89"/>
              <a:gd name="T6" fmla="*/ 31 w 85"/>
              <a:gd name="T7" fmla="*/ 84 h 89"/>
              <a:gd name="T8" fmla="*/ 0 w 85"/>
              <a:gd name="T9" fmla="*/ 13 h 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5" h="89">
                <a:moveTo>
                  <a:pt x="0" y="13"/>
                </a:moveTo>
                <a:cubicBezTo>
                  <a:pt x="0" y="13"/>
                  <a:pt x="23" y="0"/>
                  <a:pt x="54" y="12"/>
                </a:cubicBezTo>
                <a:cubicBezTo>
                  <a:pt x="71" y="43"/>
                  <a:pt x="81" y="70"/>
                  <a:pt x="85" y="89"/>
                </a:cubicBezTo>
                <a:cubicBezTo>
                  <a:pt x="67" y="79"/>
                  <a:pt x="49" y="76"/>
                  <a:pt x="31" y="84"/>
                </a:cubicBezTo>
                <a:cubicBezTo>
                  <a:pt x="22" y="52"/>
                  <a:pt x="12" y="34"/>
                  <a:pt x="0" y="13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19" name="Freeform 15"/>
          <p:cNvSpPr/>
          <p:nvPr/>
        </p:nvSpPr>
        <p:spPr bwMode="auto">
          <a:xfrm>
            <a:off x="3737785" y="1321301"/>
            <a:ext cx="742633" cy="1265745"/>
          </a:xfrm>
          <a:custGeom>
            <a:avLst/>
            <a:gdLst>
              <a:gd name="T0" fmla="*/ 39 w 67"/>
              <a:gd name="T1" fmla="*/ 114 h 114"/>
              <a:gd name="T2" fmla="*/ 0 w 67"/>
              <a:gd name="T3" fmla="*/ 76 h 114"/>
              <a:gd name="T4" fmla="*/ 32 w 67"/>
              <a:gd name="T5" fmla="*/ 0 h 114"/>
              <a:gd name="T6" fmla="*/ 67 w 67"/>
              <a:gd name="T7" fmla="*/ 41 h 114"/>
              <a:gd name="T8" fmla="*/ 39 w 67"/>
              <a:gd name="T9" fmla="*/ 114 h 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7" h="114">
                <a:moveTo>
                  <a:pt x="39" y="114"/>
                </a:moveTo>
                <a:cubicBezTo>
                  <a:pt x="39" y="114"/>
                  <a:pt x="13" y="106"/>
                  <a:pt x="0" y="76"/>
                </a:cubicBezTo>
                <a:cubicBezTo>
                  <a:pt x="10" y="42"/>
                  <a:pt x="21" y="16"/>
                  <a:pt x="32" y="0"/>
                </a:cubicBezTo>
                <a:cubicBezTo>
                  <a:pt x="38" y="20"/>
                  <a:pt x="48" y="34"/>
                  <a:pt x="67" y="41"/>
                </a:cubicBezTo>
                <a:cubicBezTo>
                  <a:pt x="51" y="71"/>
                  <a:pt x="45" y="90"/>
                  <a:pt x="39" y="114"/>
                </a:cubicBezTo>
                <a:close/>
              </a:path>
            </a:pathLst>
          </a:custGeom>
          <a:solidFill>
            <a:srgbClr val="203A7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20" name="Freeform 16"/>
          <p:cNvSpPr/>
          <p:nvPr/>
        </p:nvSpPr>
        <p:spPr bwMode="auto">
          <a:xfrm>
            <a:off x="4615865" y="3194229"/>
            <a:ext cx="742633" cy="1265745"/>
          </a:xfrm>
          <a:custGeom>
            <a:avLst/>
            <a:gdLst>
              <a:gd name="T0" fmla="*/ 28 w 67"/>
              <a:gd name="T1" fmla="*/ 0 h 114"/>
              <a:gd name="T2" fmla="*/ 67 w 67"/>
              <a:gd name="T3" fmla="*/ 38 h 114"/>
              <a:gd name="T4" fmla="*/ 35 w 67"/>
              <a:gd name="T5" fmla="*/ 114 h 114"/>
              <a:gd name="T6" fmla="*/ 0 w 67"/>
              <a:gd name="T7" fmla="*/ 73 h 114"/>
              <a:gd name="T8" fmla="*/ 28 w 67"/>
              <a:gd name="T9" fmla="*/ 0 h 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7" h="114">
                <a:moveTo>
                  <a:pt x="28" y="0"/>
                </a:moveTo>
                <a:cubicBezTo>
                  <a:pt x="28" y="0"/>
                  <a:pt x="53" y="8"/>
                  <a:pt x="67" y="38"/>
                </a:cubicBezTo>
                <a:cubicBezTo>
                  <a:pt x="57" y="72"/>
                  <a:pt x="46" y="98"/>
                  <a:pt x="35" y="114"/>
                </a:cubicBezTo>
                <a:cubicBezTo>
                  <a:pt x="29" y="94"/>
                  <a:pt x="19" y="80"/>
                  <a:pt x="0" y="73"/>
                </a:cubicBezTo>
                <a:cubicBezTo>
                  <a:pt x="16" y="44"/>
                  <a:pt x="22" y="24"/>
                  <a:pt x="28" y="0"/>
                </a:cubicBezTo>
                <a:close/>
              </a:path>
            </a:pathLst>
          </a:custGeom>
          <a:solidFill>
            <a:srgbClr val="203A7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21" name="TextBox 18"/>
          <p:cNvSpPr txBox="1"/>
          <p:nvPr/>
        </p:nvSpPr>
        <p:spPr>
          <a:xfrm>
            <a:off x="4125752" y="2779533"/>
            <a:ext cx="9394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方正粗倩简体" panose="03000509000000000000" pitchFamily="65" charset="-122"/>
                <a:ea typeface="方正粗倩简体" panose="03000509000000000000" pitchFamily="65" charset="-122"/>
              </a:rPr>
              <a:t>添加文字</a:t>
            </a:r>
            <a:endParaRPr lang="en-US" sz="1400" dirty="0">
              <a:latin typeface="方正粗倩简体" panose="03000509000000000000" pitchFamily="65" charset="-122"/>
              <a:ea typeface="方正粗倩简体" panose="03000509000000000000" pitchFamily="65" charset="-122"/>
            </a:endParaRPr>
          </a:p>
        </p:txBody>
      </p:sp>
      <p:sp>
        <p:nvSpPr>
          <p:cNvPr id="22" name="Rectangle 20"/>
          <p:cNvSpPr/>
          <p:nvPr/>
        </p:nvSpPr>
        <p:spPr>
          <a:xfrm>
            <a:off x="884968" y="2019890"/>
            <a:ext cx="1778024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zh-CN" altLang="en-US" sz="1100" dirty="0">
                <a:latin typeface="方正粗倩简体" panose="03000509000000000000" pitchFamily="65" charset="-122"/>
                <a:ea typeface="方正粗倩简体" panose="03000509000000000000" pitchFamily="65" charset="-122"/>
              </a:rPr>
              <a:t>点击输入简要文字内容，文字内容需概括精炼，不用多余的文字修饰，言简意赅的说明分项内容。</a:t>
            </a:r>
            <a:endParaRPr lang="en-US" altLang="zh-CN" sz="1100" dirty="0">
              <a:latin typeface="方正粗倩简体" panose="03000509000000000000" pitchFamily="65" charset="-122"/>
              <a:ea typeface="方正粗倩简体" panose="03000509000000000000" pitchFamily="65" charset="-122"/>
            </a:endParaRPr>
          </a:p>
        </p:txBody>
      </p:sp>
      <p:grpSp>
        <p:nvGrpSpPr>
          <p:cNvPr id="23" name="Group 21"/>
          <p:cNvGrpSpPr/>
          <p:nvPr/>
        </p:nvGrpSpPr>
        <p:grpSpPr>
          <a:xfrm>
            <a:off x="1482369" y="1429097"/>
            <a:ext cx="499449" cy="451035"/>
            <a:chOff x="6334126" y="3989388"/>
            <a:chExt cx="498474" cy="452437"/>
          </a:xfrm>
          <a:solidFill>
            <a:srgbClr val="203A71"/>
          </a:solidFill>
        </p:grpSpPr>
        <p:sp>
          <p:nvSpPr>
            <p:cNvPr id="24" name="Freeform 22"/>
            <p:cNvSpPr/>
            <p:nvPr/>
          </p:nvSpPr>
          <p:spPr bwMode="auto">
            <a:xfrm>
              <a:off x="6334126" y="4179888"/>
              <a:ext cx="303212" cy="258762"/>
            </a:xfrm>
            <a:custGeom>
              <a:avLst/>
              <a:gdLst>
                <a:gd name="T0" fmla="*/ 22 w 81"/>
                <a:gd name="T1" fmla="*/ 0 h 69"/>
                <a:gd name="T2" fmla="*/ 34 w 81"/>
                <a:gd name="T3" fmla="*/ 0 h 69"/>
                <a:gd name="T4" fmla="*/ 36 w 81"/>
                <a:gd name="T5" fmla="*/ 9 h 69"/>
                <a:gd name="T6" fmla="*/ 34 w 81"/>
                <a:gd name="T7" fmla="*/ 48 h 69"/>
                <a:gd name="T8" fmla="*/ 41 w 81"/>
                <a:gd name="T9" fmla="*/ 62 h 69"/>
                <a:gd name="T10" fmla="*/ 48 w 81"/>
                <a:gd name="T11" fmla="*/ 48 h 69"/>
                <a:gd name="T12" fmla="*/ 44 w 81"/>
                <a:gd name="T13" fmla="*/ 10 h 69"/>
                <a:gd name="T14" fmla="*/ 47 w 81"/>
                <a:gd name="T15" fmla="*/ 0 h 69"/>
                <a:gd name="T16" fmla="*/ 59 w 81"/>
                <a:gd name="T17" fmla="*/ 0 h 69"/>
                <a:gd name="T18" fmla="*/ 59 w 81"/>
                <a:gd name="T19" fmla="*/ 0 h 69"/>
                <a:gd name="T20" fmla="*/ 80 w 81"/>
                <a:gd name="T21" fmla="*/ 23 h 69"/>
                <a:gd name="T22" fmla="*/ 77 w 81"/>
                <a:gd name="T23" fmla="*/ 47 h 69"/>
                <a:gd name="T24" fmla="*/ 56 w 81"/>
                <a:gd name="T25" fmla="*/ 69 h 69"/>
                <a:gd name="T26" fmla="*/ 25 w 81"/>
                <a:gd name="T27" fmla="*/ 69 h 69"/>
                <a:gd name="T28" fmla="*/ 5 w 81"/>
                <a:gd name="T29" fmla="*/ 46 h 69"/>
                <a:gd name="T30" fmla="*/ 2 w 81"/>
                <a:gd name="T31" fmla="*/ 23 h 69"/>
                <a:gd name="T32" fmla="*/ 22 w 81"/>
                <a:gd name="T33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1" h="69">
                  <a:moveTo>
                    <a:pt x="22" y="0"/>
                  </a:moveTo>
                  <a:cubicBezTo>
                    <a:pt x="34" y="0"/>
                    <a:pt x="34" y="0"/>
                    <a:pt x="34" y="0"/>
                  </a:cubicBezTo>
                  <a:cubicBezTo>
                    <a:pt x="33" y="1"/>
                    <a:pt x="33" y="7"/>
                    <a:pt x="36" y="9"/>
                  </a:cubicBezTo>
                  <a:cubicBezTo>
                    <a:pt x="36" y="9"/>
                    <a:pt x="31" y="39"/>
                    <a:pt x="34" y="48"/>
                  </a:cubicBezTo>
                  <a:cubicBezTo>
                    <a:pt x="34" y="52"/>
                    <a:pt x="37" y="62"/>
                    <a:pt x="41" y="62"/>
                  </a:cubicBezTo>
                  <a:cubicBezTo>
                    <a:pt x="45" y="62"/>
                    <a:pt x="47" y="52"/>
                    <a:pt x="48" y="48"/>
                  </a:cubicBezTo>
                  <a:cubicBezTo>
                    <a:pt x="50" y="38"/>
                    <a:pt x="44" y="10"/>
                    <a:pt x="44" y="10"/>
                  </a:cubicBezTo>
                  <a:cubicBezTo>
                    <a:pt x="45" y="9"/>
                    <a:pt x="47" y="7"/>
                    <a:pt x="47" y="0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71" y="0"/>
                    <a:pt x="81" y="11"/>
                    <a:pt x="80" y="23"/>
                  </a:cubicBezTo>
                  <a:cubicBezTo>
                    <a:pt x="77" y="47"/>
                    <a:pt x="77" y="47"/>
                    <a:pt x="77" y="47"/>
                  </a:cubicBezTo>
                  <a:cubicBezTo>
                    <a:pt x="75" y="59"/>
                    <a:pt x="68" y="69"/>
                    <a:pt x="56" y="69"/>
                  </a:cubicBezTo>
                  <a:cubicBezTo>
                    <a:pt x="25" y="69"/>
                    <a:pt x="25" y="69"/>
                    <a:pt x="25" y="69"/>
                  </a:cubicBezTo>
                  <a:cubicBezTo>
                    <a:pt x="14" y="69"/>
                    <a:pt x="7" y="59"/>
                    <a:pt x="5" y="4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10"/>
                    <a:pt x="11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5" name="Oval 23"/>
            <p:cNvSpPr>
              <a:spLocks noChangeArrowheads="1"/>
            </p:cNvSpPr>
            <p:nvPr/>
          </p:nvSpPr>
          <p:spPr bwMode="auto">
            <a:xfrm>
              <a:off x="6408738" y="3989388"/>
              <a:ext cx="153987" cy="15398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6" name="Freeform 24"/>
            <p:cNvSpPr>
              <a:spLocks noEditPoints="1"/>
            </p:cNvSpPr>
            <p:nvPr/>
          </p:nvSpPr>
          <p:spPr bwMode="auto">
            <a:xfrm>
              <a:off x="6615113" y="4154488"/>
              <a:ext cx="217487" cy="287337"/>
            </a:xfrm>
            <a:custGeom>
              <a:avLst/>
              <a:gdLst>
                <a:gd name="T0" fmla="*/ 19 w 58"/>
                <a:gd name="T1" fmla="*/ 0 h 77"/>
                <a:gd name="T2" fmla="*/ 0 w 58"/>
                <a:gd name="T3" fmla="*/ 5 h 77"/>
                <a:gd name="T4" fmla="*/ 5 w 58"/>
                <a:gd name="T5" fmla="*/ 9 h 77"/>
                <a:gd name="T6" fmla="*/ 12 w 58"/>
                <a:gd name="T7" fmla="*/ 31 h 77"/>
                <a:gd name="T8" fmla="*/ 12 w 58"/>
                <a:gd name="T9" fmla="*/ 31 h 77"/>
                <a:gd name="T10" fmla="*/ 12 w 58"/>
                <a:gd name="T11" fmla="*/ 31 h 77"/>
                <a:gd name="T12" fmla="*/ 9 w 58"/>
                <a:gd name="T13" fmla="*/ 55 h 77"/>
                <a:gd name="T14" fmla="*/ 9 w 58"/>
                <a:gd name="T15" fmla="*/ 55 h 77"/>
                <a:gd name="T16" fmla="*/ 9 w 58"/>
                <a:gd name="T17" fmla="*/ 55 h 77"/>
                <a:gd name="T18" fmla="*/ 2 w 58"/>
                <a:gd name="T19" fmla="*/ 73 h 77"/>
                <a:gd name="T20" fmla="*/ 19 w 58"/>
                <a:gd name="T21" fmla="*/ 77 h 77"/>
                <a:gd name="T22" fmla="*/ 58 w 58"/>
                <a:gd name="T23" fmla="*/ 38 h 77"/>
                <a:gd name="T24" fmla="*/ 19 w 58"/>
                <a:gd name="T25" fmla="*/ 0 h 77"/>
                <a:gd name="T26" fmla="*/ 20 w 58"/>
                <a:gd name="T27" fmla="*/ 38 h 77"/>
                <a:gd name="T28" fmla="*/ 20 w 58"/>
                <a:gd name="T29" fmla="*/ 9 h 77"/>
                <a:gd name="T30" fmla="*/ 48 w 58"/>
                <a:gd name="T31" fmla="*/ 38 h 77"/>
                <a:gd name="T32" fmla="*/ 20 w 58"/>
                <a:gd name="T33" fmla="*/ 38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8" h="77">
                  <a:moveTo>
                    <a:pt x="19" y="0"/>
                  </a:moveTo>
                  <a:cubicBezTo>
                    <a:pt x="12" y="0"/>
                    <a:pt x="6" y="2"/>
                    <a:pt x="0" y="5"/>
                  </a:cubicBezTo>
                  <a:cubicBezTo>
                    <a:pt x="2" y="6"/>
                    <a:pt x="4" y="8"/>
                    <a:pt x="5" y="9"/>
                  </a:cubicBezTo>
                  <a:cubicBezTo>
                    <a:pt x="10" y="15"/>
                    <a:pt x="13" y="23"/>
                    <a:pt x="12" y="31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9" y="55"/>
                    <a:pt x="9" y="55"/>
                    <a:pt x="9" y="55"/>
                  </a:cubicBezTo>
                  <a:cubicBezTo>
                    <a:pt x="9" y="55"/>
                    <a:pt x="9" y="55"/>
                    <a:pt x="9" y="55"/>
                  </a:cubicBezTo>
                  <a:cubicBezTo>
                    <a:pt x="9" y="55"/>
                    <a:pt x="9" y="55"/>
                    <a:pt x="9" y="55"/>
                  </a:cubicBezTo>
                  <a:cubicBezTo>
                    <a:pt x="8" y="62"/>
                    <a:pt x="5" y="68"/>
                    <a:pt x="2" y="73"/>
                  </a:cubicBezTo>
                  <a:cubicBezTo>
                    <a:pt x="7" y="75"/>
                    <a:pt x="13" y="77"/>
                    <a:pt x="19" y="77"/>
                  </a:cubicBezTo>
                  <a:cubicBezTo>
                    <a:pt x="41" y="77"/>
                    <a:pt x="58" y="59"/>
                    <a:pt x="58" y="38"/>
                  </a:cubicBezTo>
                  <a:cubicBezTo>
                    <a:pt x="58" y="17"/>
                    <a:pt x="41" y="0"/>
                    <a:pt x="19" y="0"/>
                  </a:cubicBezTo>
                  <a:close/>
                  <a:moveTo>
                    <a:pt x="20" y="38"/>
                  </a:moveTo>
                  <a:cubicBezTo>
                    <a:pt x="20" y="9"/>
                    <a:pt x="20" y="9"/>
                    <a:pt x="20" y="9"/>
                  </a:cubicBezTo>
                  <a:cubicBezTo>
                    <a:pt x="36" y="9"/>
                    <a:pt x="48" y="22"/>
                    <a:pt x="48" y="38"/>
                  </a:cubicBezTo>
                  <a:lnTo>
                    <a:pt x="20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7" name="Freeform 25"/>
            <p:cNvSpPr/>
            <p:nvPr/>
          </p:nvSpPr>
          <p:spPr bwMode="auto">
            <a:xfrm>
              <a:off x="6642100" y="4071938"/>
              <a:ext cx="96837" cy="66675"/>
            </a:xfrm>
            <a:custGeom>
              <a:avLst/>
              <a:gdLst>
                <a:gd name="T0" fmla="*/ 4 w 26"/>
                <a:gd name="T1" fmla="*/ 11 h 18"/>
                <a:gd name="T2" fmla="*/ 8 w 26"/>
                <a:gd name="T3" fmla="*/ 11 h 18"/>
                <a:gd name="T4" fmla="*/ 8 w 26"/>
                <a:gd name="T5" fmla="*/ 18 h 18"/>
                <a:gd name="T6" fmla="*/ 13 w 26"/>
                <a:gd name="T7" fmla="*/ 17 h 18"/>
                <a:gd name="T8" fmla="*/ 18 w 26"/>
                <a:gd name="T9" fmla="*/ 18 h 18"/>
                <a:gd name="T10" fmla="*/ 18 w 26"/>
                <a:gd name="T11" fmla="*/ 11 h 18"/>
                <a:gd name="T12" fmla="*/ 22 w 26"/>
                <a:gd name="T13" fmla="*/ 11 h 18"/>
                <a:gd name="T14" fmla="*/ 26 w 26"/>
                <a:gd name="T15" fmla="*/ 7 h 18"/>
                <a:gd name="T16" fmla="*/ 26 w 26"/>
                <a:gd name="T17" fmla="*/ 4 h 18"/>
                <a:gd name="T18" fmla="*/ 22 w 26"/>
                <a:gd name="T19" fmla="*/ 0 h 18"/>
                <a:gd name="T20" fmla="*/ 4 w 26"/>
                <a:gd name="T21" fmla="*/ 0 h 18"/>
                <a:gd name="T22" fmla="*/ 0 w 26"/>
                <a:gd name="T23" fmla="*/ 4 h 18"/>
                <a:gd name="T24" fmla="*/ 0 w 26"/>
                <a:gd name="T25" fmla="*/ 7 h 18"/>
                <a:gd name="T26" fmla="*/ 4 w 26"/>
                <a:gd name="T27" fmla="*/ 11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6" h="18">
                  <a:moveTo>
                    <a:pt x="4" y="11"/>
                  </a:moveTo>
                  <a:cubicBezTo>
                    <a:pt x="8" y="11"/>
                    <a:pt x="8" y="11"/>
                    <a:pt x="8" y="11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9" y="17"/>
                    <a:pt x="11" y="17"/>
                    <a:pt x="13" y="17"/>
                  </a:cubicBezTo>
                  <a:cubicBezTo>
                    <a:pt x="15" y="17"/>
                    <a:pt x="17" y="17"/>
                    <a:pt x="18" y="18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4" y="11"/>
                    <a:pt x="26" y="9"/>
                    <a:pt x="26" y="7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26" y="2"/>
                    <a:pt x="24" y="0"/>
                    <a:pt x="22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1" y="0"/>
                    <a:pt x="0" y="2"/>
                    <a:pt x="0" y="4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9"/>
                    <a:pt x="1" y="11"/>
                    <a:pt x="4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8" name="Freeform 26"/>
            <p:cNvSpPr/>
            <p:nvPr/>
          </p:nvSpPr>
          <p:spPr bwMode="auto">
            <a:xfrm>
              <a:off x="6780213" y="4143375"/>
              <a:ext cx="52387" cy="52387"/>
            </a:xfrm>
            <a:custGeom>
              <a:avLst/>
              <a:gdLst>
                <a:gd name="T0" fmla="*/ 8 w 14"/>
                <a:gd name="T1" fmla="*/ 14 h 14"/>
                <a:gd name="T2" fmla="*/ 12 w 14"/>
                <a:gd name="T3" fmla="*/ 10 h 14"/>
                <a:gd name="T4" fmla="*/ 13 w 14"/>
                <a:gd name="T5" fmla="*/ 4 h 14"/>
                <a:gd name="T6" fmla="*/ 11 w 14"/>
                <a:gd name="T7" fmla="*/ 2 h 14"/>
                <a:gd name="T8" fmla="*/ 6 w 14"/>
                <a:gd name="T9" fmla="*/ 2 h 14"/>
                <a:gd name="T10" fmla="*/ 0 w 14"/>
                <a:gd name="T11" fmla="*/ 6 h 14"/>
                <a:gd name="T12" fmla="*/ 8 w 14"/>
                <a:gd name="T13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14">
                  <a:moveTo>
                    <a:pt x="8" y="14"/>
                  </a:moveTo>
                  <a:cubicBezTo>
                    <a:pt x="12" y="10"/>
                    <a:pt x="12" y="10"/>
                    <a:pt x="12" y="10"/>
                  </a:cubicBezTo>
                  <a:cubicBezTo>
                    <a:pt x="14" y="8"/>
                    <a:pt x="14" y="6"/>
                    <a:pt x="13" y="4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0" y="0"/>
                    <a:pt x="7" y="0"/>
                    <a:pt x="6" y="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3" y="8"/>
                    <a:pt x="5" y="11"/>
                    <a:pt x="8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  <p:grpSp>
        <p:nvGrpSpPr>
          <p:cNvPr id="29" name="Group 27"/>
          <p:cNvGrpSpPr/>
          <p:nvPr/>
        </p:nvGrpSpPr>
        <p:grpSpPr>
          <a:xfrm>
            <a:off x="1481158" y="3096617"/>
            <a:ext cx="513143" cy="462791"/>
            <a:chOff x="7240587" y="3470275"/>
            <a:chExt cx="492126" cy="446088"/>
          </a:xfrm>
          <a:solidFill>
            <a:srgbClr val="203A71"/>
          </a:solidFill>
        </p:grpSpPr>
        <p:sp>
          <p:nvSpPr>
            <p:cNvPr id="30" name="Freeform 28"/>
            <p:cNvSpPr/>
            <p:nvPr/>
          </p:nvSpPr>
          <p:spPr bwMode="auto">
            <a:xfrm>
              <a:off x="7240587" y="3657600"/>
              <a:ext cx="300038" cy="258763"/>
            </a:xfrm>
            <a:custGeom>
              <a:avLst/>
              <a:gdLst>
                <a:gd name="T0" fmla="*/ 22 w 80"/>
                <a:gd name="T1" fmla="*/ 0 h 69"/>
                <a:gd name="T2" fmla="*/ 33 w 80"/>
                <a:gd name="T3" fmla="*/ 0 h 69"/>
                <a:gd name="T4" fmla="*/ 36 w 80"/>
                <a:gd name="T5" fmla="*/ 9 h 69"/>
                <a:gd name="T6" fmla="*/ 33 w 80"/>
                <a:gd name="T7" fmla="*/ 47 h 69"/>
                <a:gd name="T8" fmla="*/ 40 w 80"/>
                <a:gd name="T9" fmla="*/ 61 h 69"/>
                <a:gd name="T10" fmla="*/ 47 w 80"/>
                <a:gd name="T11" fmla="*/ 47 h 69"/>
                <a:gd name="T12" fmla="*/ 43 w 80"/>
                <a:gd name="T13" fmla="*/ 9 h 69"/>
                <a:gd name="T14" fmla="*/ 46 w 80"/>
                <a:gd name="T15" fmla="*/ 0 h 69"/>
                <a:gd name="T16" fmla="*/ 58 w 80"/>
                <a:gd name="T17" fmla="*/ 0 h 69"/>
                <a:gd name="T18" fmla="*/ 58 w 80"/>
                <a:gd name="T19" fmla="*/ 0 h 69"/>
                <a:gd name="T20" fmla="*/ 79 w 80"/>
                <a:gd name="T21" fmla="*/ 23 h 69"/>
                <a:gd name="T22" fmla="*/ 76 w 80"/>
                <a:gd name="T23" fmla="*/ 46 h 69"/>
                <a:gd name="T24" fmla="*/ 56 w 80"/>
                <a:gd name="T25" fmla="*/ 69 h 69"/>
                <a:gd name="T26" fmla="*/ 25 w 80"/>
                <a:gd name="T27" fmla="*/ 69 h 69"/>
                <a:gd name="T28" fmla="*/ 5 w 80"/>
                <a:gd name="T29" fmla="*/ 46 h 69"/>
                <a:gd name="T30" fmla="*/ 2 w 80"/>
                <a:gd name="T31" fmla="*/ 23 h 69"/>
                <a:gd name="T32" fmla="*/ 22 w 80"/>
                <a:gd name="T33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0" h="69">
                  <a:moveTo>
                    <a:pt x="22" y="0"/>
                  </a:moveTo>
                  <a:cubicBezTo>
                    <a:pt x="33" y="0"/>
                    <a:pt x="33" y="0"/>
                    <a:pt x="33" y="0"/>
                  </a:cubicBezTo>
                  <a:cubicBezTo>
                    <a:pt x="33" y="1"/>
                    <a:pt x="33" y="7"/>
                    <a:pt x="36" y="9"/>
                  </a:cubicBezTo>
                  <a:cubicBezTo>
                    <a:pt x="36" y="9"/>
                    <a:pt x="31" y="38"/>
                    <a:pt x="33" y="47"/>
                  </a:cubicBezTo>
                  <a:cubicBezTo>
                    <a:pt x="34" y="51"/>
                    <a:pt x="37" y="61"/>
                    <a:pt x="40" y="61"/>
                  </a:cubicBezTo>
                  <a:cubicBezTo>
                    <a:pt x="44" y="61"/>
                    <a:pt x="47" y="51"/>
                    <a:pt x="47" y="47"/>
                  </a:cubicBezTo>
                  <a:cubicBezTo>
                    <a:pt x="49" y="38"/>
                    <a:pt x="43" y="9"/>
                    <a:pt x="43" y="9"/>
                  </a:cubicBezTo>
                  <a:cubicBezTo>
                    <a:pt x="44" y="9"/>
                    <a:pt x="46" y="7"/>
                    <a:pt x="46" y="0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70" y="0"/>
                    <a:pt x="80" y="10"/>
                    <a:pt x="79" y="23"/>
                  </a:cubicBezTo>
                  <a:cubicBezTo>
                    <a:pt x="76" y="46"/>
                    <a:pt x="76" y="46"/>
                    <a:pt x="76" y="46"/>
                  </a:cubicBezTo>
                  <a:cubicBezTo>
                    <a:pt x="74" y="59"/>
                    <a:pt x="67" y="69"/>
                    <a:pt x="56" y="69"/>
                  </a:cubicBezTo>
                  <a:cubicBezTo>
                    <a:pt x="25" y="69"/>
                    <a:pt x="25" y="69"/>
                    <a:pt x="25" y="69"/>
                  </a:cubicBezTo>
                  <a:cubicBezTo>
                    <a:pt x="14" y="69"/>
                    <a:pt x="7" y="58"/>
                    <a:pt x="5" y="4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10"/>
                    <a:pt x="11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31" name="Oval 29"/>
            <p:cNvSpPr>
              <a:spLocks noChangeArrowheads="1"/>
            </p:cNvSpPr>
            <p:nvPr/>
          </p:nvSpPr>
          <p:spPr bwMode="auto">
            <a:xfrm>
              <a:off x="7316788" y="3470275"/>
              <a:ext cx="149225" cy="15081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32" name="Freeform 30"/>
            <p:cNvSpPr>
              <a:spLocks noEditPoints="1"/>
            </p:cNvSpPr>
            <p:nvPr/>
          </p:nvSpPr>
          <p:spPr bwMode="auto">
            <a:xfrm>
              <a:off x="7458075" y="3549650"/>
              <a:ext cx="274638" cy="358775"/>
            </a:xfrm>
            <a:custGeom>
              <a:avLst/>
              <a:gdLst>
                <a:gd name="T0" fmla="*/ 14 w 73"/>
                <a:gd name="T1" fmla="*/ 0 h 96"/>
                <a:gd name="T2" fmla="*/ 0 w 73"/>
                <a:gd name="T3" fmla="*/ 22 h 96"/>
                <a:gd name="T4" fmla="*/ 24 w 73"/>
                <a:gd name="T5" fmla="*/ 32 h 96"/>
                <a:gd name="T6" fmla="*/ 30 w 73"/>
                <a:gd name="T7" fmla="*/ 51 h 96"/>
                <a:gd name="T8" fmla="*/ 27 w 73"/>
                <a:gd name="T9" fmla="*/ 75 h 96"/>
                <a:gd name="T10" fmla="*/ 64 w 73"/>
                <a:gd name="T11" fmla="*/ 96 h 96"/>
                <a:gd name="T12" fmla="*/ 73 w 73"/>
                <a:gd name="T13" fmla="*/ 10 h 96"/>
                <a:gd name="T14" fmla="*/ 61 w 73"/>
                <a:gd name="T15" fmla="*/ 16 h 96"/>
                <a:gd name="T16" fmla="*/ 58 w 73"/>
                <a:gd name="T17" fmla="*/ 15 h 96"/>
                <a:gd name="T18" fmla="*/ 54 w 73"/>
                <a:gd name="T19" fmla="*/ 12 h 96"/>
                <a:gd name="T20" fmla="*/ 56 w 73"/>
                <a:gd name="T21" fmla="*/ 9 h 96"/>
                <a:gd name="T22" fmla="*/ 62 w 73"/>
                <a:gd name="T23" fmla="*/ 9 h 96"/>
                <a:gd name="T24" fmla="*/ 61 w 73"/>
                <a:gd name="T25" fmla="*/ 12 h 96"/>
                <a:gd name="T26" fmla="*/ 59 w 73"/>
                <a:gd name="T27" fmla="*/ 10 h 96"/>
                <a:gd name="T28" fmla="*/ 57 w 73"/>
                <a:gd name="T29" fmla="*/ 12 h 96"/>
                <a:gd name="T30" fmla="*/ 59 w 73"/>
                <a:gd name="T31" fmla="*/ 13 h 96"/>
                <a:gd name="T32" fmla="*/ 63 w 73"/>
                <a:gd name="T33" fmla="*/ 15 h 96"/>
                <a:gd name="T34" fmla="*/ 63 w 73"/>
                <a:gd name="T35" fmla="*/ 19 h 96"/>
                <a:gd name="T36" fmla="*/ 59 w 73"/>
                <a:gd name="T37" fmla="*/ 21 h 96"/>
                <a:gd name="T38" fmla="*/ 54 w 73"/>
                <a:gd name="T39" fmla="*/ 17 h 96"/>
                <a:gd name="T40" fmla="*/ 57 w 73"/>
                <a:gd name="T41" fmla="*/ 18 h 96"/>
                <a:gd name="T42" fmla="*/ 61 w 73"/>
                <a:gd name="T43" fmla="*/ 18 h 96"/>
                <a:gd name="T44" fmla="*/ 61 w 73"/>
                <a:gd name="T45" fmla="*/ 16 h 96"/>
                <a:gd name="T46" fmla="*/ 42 w 73"/>
                <a:gd name="T47" fmla="*/ 17 h 96"/>
                <a:gd name="T48" fmla="*/ 47 w 73"/>
                <a:gd name="T49" fmla="*/ 8 h 96"/>
                <a:gd name="T50" fmla="*/ 51 w 73"/>
                <a:gd name="T51" fmla="*/ 8 h 96"/>
                <a:gd name="T52" fmla="*/ 50 w 73"/>
                <a:gd name="T53" fmla="*/ 21 h 96"/>
                <a:gd name="T54" fmla="*/ 45 w 73"/>
                <a:gd name="T55" fmla="*/ 12 h 96"/>
                <a:gd name="T56" fmla="*/ 40 w 73"/>
                <a:gd name="T57" fmla="*/ 21 h 96"/>
                <a:gd name="T58" fmla="*/ 40 w 73"/>
                <a:gd name="T59" fmla="*/ 8 h 96"/>
                <a:gd name="T60" fmla="*/ 23 w 73"/>
                <a:gd name="T61" fmla="*/ 21 h 96"/>
                <a:gd name="T62" fmla="*/ 18 w 73"/>
                <a:gd name="T63" fmla="*/ 21 h 96"/>
                <a:gd name="T64" fmla="*/ 16 w 73"/>
                <a:gd name="T65" fmla="*/ 8 h 96"/>
                <a:gd name="T66" fmla="*/ 23 w 73"/>
                <a:gd name="T67" fmla="*/ 17 h 96"/>
                <a:gd name="T68" fmla="*/ 25 w 73"/>
                <a:gd name="T69" fmla="*/ 8 h 96"/>
                <a:gd name="T70" fmla="*/ 28 w 73"/>
                <a:gd name="T71" fmla="*/ 21 h 96"/>
                <a:gd name="T72" fmla="*/ 37 w 73"/>
                <a:gd name="T73" fmla="*/ 8 h 96"/>
                <a:gd name="T74" fmla="*/ 30 w 73"/>
                <a:gd name="T75" fmla="*/ 11 h 96"/>
                <a:gd name="T76" fmla="*/ 36 w 73"/>
                <a:gd name="T77" fmla="*/ 13 h 96"/>
                <a:gd name="T78" fmla="*/ 30 w 73"/>
                <a:gd name="T79" fmla="*/ 15 h 96"/>
                <a:gd name="T80" fmla="*/ 37 w 73"/>
                <a:gd name="T81" fmla="*/ 19 h 96"/>
                <a:gd name="T82" fmla="*/ 28 w 73"/>
                <a:gd name="T83" fmla="*/ 21 h 96"/>
                <a:gd name="T84" fmla="*/ 32 w 73"/>
                <a:gd name="T85" fmla="*/ 83 h 96"/>
                <a:gd name="T86" fmla="*/ 64 w 73"/>
                <a:gd name="T87" fmla="*/ 80 h 96"/>
                <a:gd name="T88" fmla="*/ 64 w 73"/>
                <a:gd name="T89" fmla="*/ 71 h 96"/>
                <a:gd name="T90" fmla="*/ 36 w 73"/>
                <a:gd name="T91" fmla="*/ 68 h 96"/>
                <a:gd name="T92" fmla="*/ 64 w 73"/>
                <a:gd name="T93" fmla="*/ 71 h 96"/>
                <a:gd name="T94" fmla="*/ 40 w 73"/>
                <a:gd name="T95" fmla="*/ 59 h 96"/>
                <a:gd name="T96" fmla="*/ 64 w 73"/>
                <a:gd name="T97" fmla="*/ 3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3" h="96">
                  <a:moveTo>
                    <a:pt x="64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13" y="8"/>
                    <a:pt x="9" y="15"/>
                    <a:pt x="4" y="19"/>
                  </a:cubicBezTo>
                  <a:cubicBezTo>
                    <a:pt x="3" y="20"/>
                    <a:pt x="1" y="21"/>
                    <a:pt x="0" y="22"/>
                  </a:cubicBezTo>
                  <a:cubicBezTo>
                    <a:pt x="0" y="22"/>
                    <a:pt x="4" y="22"/>
                    <a:pt x="5" y="22"/>
                  </a:cubicBezTo>
                  <a:cubicBezTo>
                    <a:pt x="17" y="23"/>
                    <a:pt x="24" y="32"/>
                    <a:pt x="24" y="32"/>
                  </a:cubicBezTo>
                  <a:cubicBezTo>
                    <a:pt x="28" y="38"/>
                    <a:pt x="31" y="44"/>
                    <a:pt x="30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27" y="75"/>
                    <a:pt x="27" y="75"/>
                    <a:pt x="27" y="75"/>
                  </a:cubicBezTo>
                  <a:cubicBezTo>
                    <a:pt x="27" y="75"/>
                    <a:pt x="27" y="75"/>
                    <a:pt x="27" y="75"/>
                  </a:cubicBezTo>
                  <a:cubicBezTo>
                    <a:pt x="25" y="84"/>
                    <a:pt x="24" y="92"/>
                    <a:pt x="18" y="96"/>
                  </a:cubicBezTo>
                  <a:cubicBezTo>
                    <a:pt x="64" y="96"/>
                    <a:pt x="64" y="96"/>
                    <a:pt x="64" y="96"/>
                  </a:cubicBezTo>
                  <a:cubicBezTo>
                    <a:pt x="69" y="96"/>
                    <a:pt x="73" y="92"/>
                    <a:pt x="73" y="87"/>
                  </a:cubicBezTo>
                  <a:cubicBezTo>
                    <a:pt x="73" y="10"/>
                    <a:pt x="73" y="10"/>
                    <a:pt x="73" y="10"/>
                  </a:cubicBezTo>
                  <a:cubicBezTo>
                    <a:pt x="73" y="5"/>
                    <a:pt x="69" y="0"/>
                    <a:pt x="64" y="0"/>
                  </a:cubicBezTo>
                  <a:close/>
                  <a:moveTo>
                    <a:pt x="61" y="16"/>
                  </a:moveTo>
                  <a:cubicBezTo>
                    <a:pt x="61" y="16"/>
                    <a:pt x="60" y="16"/>
                    <a:pt x="60" y="16"/>
                  </a:cubicBezTo>
                  <a:cubicBezTo>
                    <a:pt x="60" y="16"/>
                    <a:pt x="59" y="16"/>
                    <a:pt x="58" y="15"/>
                  </a:cubicBezTo>
                  <a:cubicBezTo>
                    <a:pt x="57" y="15"/>
                    <a:pt x="56" y="15"/>
                    <a:pt x="55" y="14"/>
                  </a:cubicBezTo>
                  <a:cubicBezTo>
                    <a:pt x="55" y="14"/>
                    <a:pt x="54" y="13"/>
                    <a:pt x="54" y="12"/>
                  </a:cubicBezTo>
                  <a:cubicBezTo>
                    <a:pt x="54" y="11"/>
                    <a:pt x="54" y="10"/>
                    <a:pt x="55" y="10"/>
                  </a:cubicBezTo>
                  <a:cubicBezTo>
                    <a:pt x="55" y="9"/>
                    <a:pt x="56" y="9"/>
                    <a:pt x="56" y="9"/>
                  </a:cubicBezTo>
                  <a:cubicBezTo>
                    <a:pt x="57" y="8"/>
                    <a:pt x="58" y="8"/>
                    <a:pt x="59" y="8"/>
                  </a:cubicBezTo>
                  <a:cubicBezTo>
                    <a:pt x="60" y="8"/>
                    <a:pt x="61" y="9"/>
                    <a:pt x="62" y="9"/>
                  </a:cubicBezTo>
                  <a:cubicBezTo>
                    <a:pt x="63" y="10"/>
                    <a:pt x="63" y="11"/>
                    <a:pt x="63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1"/>
                    <a:pt x="60" y="11"/>
                    <a:pt x="60" y="11"/>
                  </a:cubicBezTo>
                  <a:cubicBezTo>
                    <a:pt x="60" y="10"/>
                    <a:pt x="59" y="10"/>
                    <a:pt x="59" y="10"/>
                  </a:cubicBezTo>
                  <a:cubicBezTo>
                    <a:pt x="58" y="10"/>
                    <a:pt x="57" y="10"/>
                    <a:pt x="57" y="11"/>
                  </a:cubicBezTo>
                  <a:cubicBezTo>
                    <a:pt x="57" y="11"/>
                    <a:pt x="57" y="11"/>
                    <a:pt x="57" y="12"/>
                  </a:cubicBezTo>
                  <a:cubicBezTo>
                    <a:pt x="57" y="12"/>
                    <a:pt x="57" y="12"/>
                    <a:pt x="57" y="12"/>
                  </a:cubicBezTo>
                  <a:cubicBezTo>
                    <a:pt x="57" y="13"/>
                    <a:pt x="58" y="13"/>
                    <a:pt x="59" y="13"/>
                  </a:cubicBezTo>
                  <a:cubicBezTo>
                    <a:pt x="60" y="13"/>
                    <a:pt x="61" y="14"/>
                    <a:pt x="62" y="14"/>
                  </a:cubicBezTo>
                  <a:cubicBezTo>
                    <a:pt x="62" y="14"/>
                    <a:pt x="63" y="15"/>
                    <a:pt x="63" y="15"/>
                  </a:cubicBezTo>
                  <a:cubicBezTo>
                    <a:pt x="63" y="16"/>
                    <a:pt x="64" y="16"/>
                    <a:pt x="64" y="17"/>
                  </a:cubicBezTo>
                  <a:cubicBezTo>
                    <a:pt x="64" y="18"/>
                    <a:pt x="63" y="19"/>
                    <a:pt x="63" y="19"/>
                  </a:cubicBezTo>
                  <a:cubicBezTo>
                    <a:pt x="63" y="20"/>
                    <a:pt x="62" y="20"/>
                    <a:pt x="61" y="21"/>
                  </a:cubicBezTo>
                  <a:cubicBezTo>
                    <a:pt x="61" y="21"/>
                    <a:pt x="60" y="21"/>
                    <a:pt x="59" y="21"/>
                  </a:cubicBezTo>
                  <a:cubicBezTo>
                    <a:pt x="57" y="21"/>
                    <a:pt x="56" y="21"/>
                    <a:pt x="55" y="20"/>
                  </a:cubicBezTo>
                  <a:cubicBezTo>
                    <a:pt x="54" y="19"/>
                    <a:pt x="54" y="18"/>
                    <a:pt x="54" y="17"/>
                  </a:cubicBezTo>
                  <a:cubicBezTo>
                    <a:pt x="56" y="17"/>
                    <a:pt x="56" y="17"/>
                    <a:pt x="56" y="17"/>
                  </a:cubicBezTo>
                  <a:cubicBezTo>
                    <a:pt x="56" y="17"/>
                    <a:pt x="57" y="18"/>
                    <a:pt x="57" y="18"/>
                  </a:cubicBezTo>
                  <a:cubicBezTo>
                    <a:pt x="57" y="19"/>
                    <a:pt x="58" y="19"/>
                    <a:pt x="59" y="19"/>
                  </a:cubicBezTo>
                  <a:cubicBezTo>
                    <a:pt x="60" y="19"/>
                    <a:pt x="60" y="19"/>
                    <a:pt x="61" y="18"/>
                  </a:cubicBezTo>
                  <a:cubicBezTo>
                    <a:pt x="61" y="18"/>
                    <a:pt x="61" y="18"/>
                    <a:pt x="61" y="17"/>
                  </a:cubicBezTo>
                  <a:cubicBezTo>
                    <a:pt x="61" y="17"/>
                    <a:pt x="61" y="17"/>
                    <a:pt x="61" y="16"/>
                  </a:cubicBezTo>
                  <a:close/>
                  <a:moveTo>
                    <a:pt x="40" y="8"/>
                  </a:moveTo>
                  <a:cubicBezTo>
                    <a:pt x="42" y="17"/>
                    <a:pt x="42" y="17"/>
                    <a:pt x="42" y="17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9" y="17"/>
                    <a:pt x="49" y="17"/>
                    <a:pt x="49" y="17"/>
                  </a:cubicBezTo>
                  <a:cubicBezTo>
                    <a:pt x="51" y="8"/>
                    <a:pt x="51" y="8"/>
                    <a:pt x="51" y="8"/>
                  </a:cubicBezTo>
                  <a:cubicBezTo>
                    <a:pt x="53" y="8"/>
                    <a:pt x="53" y="8"/>
                    <a:pt x="53" y="8"/>
                  </a:cubicBezTo>
                  <a:cubicBezTo>
                    <a:pt x="50" y="21"/>
                    <a:pt x="50" y="21"/>
                    <a:pt x="50" y="21"/>
                  </a:cubicBezTo>
                  <a:cubicBezTo>
                    <a:pt x="48" y="21"/>
                    <a:pt x="48" y="21"/>
                    <a:pt x="48" y="21"/>
                  </a:cubicBezTo>
                  <a:cubicBezTo>
                    <a:pt x="45" y="12"/>
                    <a:pt x="45" y="12"/>
                    <a:pt x="45" y="12"/>
                  </a:cubicBezTo>
                  <a:cubicBezTo>
                    <a:pt x="43" y="21"/>
                    <a:pt x="43" y="21"/>
                    <a:pt x="43" y="21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38" y="8"/>
                    <a:pt x="38" y="8"/>
                    <a:pt x="38" y="8"/>
                  </a:cubicBezTo>
                  <a:lnTo>
                    <a:pt x="40" y="8"/>
                  </a:lnTo>
                  <a:close/>
                  <a:moveTo>
                    <a:pt x="25" y="21"/>
                  </a:moveTo>
                  <a:cubicBezTo>
                    <a:pt x="23" y="21"/>
                    <a:pt x="23" y="21"/>
                    <a:pt x="23" y="21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5" y="8"/>
                    <a:pt x="25" y="8"/>
                    <a:pt x="25" y="8"/>
                  </a:cubicBezTo>
                  <a:lnTo>
                    <a:pt x="25" y="21"/>
                  </a:lnTo>
                  <a:close/>
                  <a:moveTo>
                    <a:pt x="28" y="21"/>
                  </a:moveTo>
                  <a:cubicBezTo>
                    <a:pt x="28" y="8"/>
                    <a:pt x="28" y="8"/>
                    <a:pt x="28" y="8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0" y="11"/>
                    <a:pt x="30" y="11"/>
                    <a:pt x="30" y="11"/>
                  </a:cubicBezTo>
                  <a:cubicBezTo>
                    <a:pt x="30" y="13"/>
                    <a:pt x="30" y="13"/>
                    <a:pt x="30" y="13"/>
                  </a:cubicBezTo>
                  <a:cubicBezTo>
                    <a:pt x="36" y="13"/>
                    <a:pt x="36" y="13"/>
                    <a:pt x="36" y="13"/>
                  </a:cubicBezTo>
                  <a:cubicBezTo>
                    <a:pt x="36" y="15"/>
                    <a:pt x="36" y="15"/>
                    <a:pt x="36" y="15"/>
                  </a:cubicBezTo>
                  <a:cubicBezTo>
                    <a:pt x="30" y="15"/>
                    <a:pt x="30" y="15"/>
                    <a:pt x="30" y="15"/>
                  </a:cubicBezTo>
                  <a:cubicBezTo>
                    <a:pt x="30" y="19"/>
                    <a:pt x="30" y="19"/>
                    <a:pt x="30" y="19"/>
                  </a:cubicBezTo>
                  <a:cubicBezTo>
                    <a:pt x="37" y="19"/>
                    <a:pt x="37" y="19"/>
                    <a:pt x="37" y="19"/>
                  </a:cubicBezTo>
                  <a:cubicBezTo>
                    <a:pt x="37" y="21"/>
                    <a:pt x="37" y="21"/>
                    <a:pt x="37" y="21"/>
                  </a:cubicBezTo>
                  <a:lnTo>
                    <a:pt x="28" y="21"/>
                  </a:lnTo>
                  <a:close/>
                  <a:moveTo>
                    <a:pt x="64" y="83"/>
                  </a:moveTo>
                  <a:cubicBezTo>
                    <a:pt x="32" y="83"/>
                    <a:pt x="32" y="83"/>
                    <a:pt x="32" y="83"/>
                  </a:cubicBezTo>
                  <a:cubicBezTo>
                    <a:pt x="32" y="80"/>
                    <a:pt x="32" y="80"/>
                    <a:pt x="32" y="80"/>
                  </a:cubicBezTo>
                  <a:cubicBezTo>
                    <a:pt x="64" y="80"/>
                    <a:pt x="64" y="80"/>
                    <a:pt x="64" y="80"/>
                  </a:cubicBezTo>
                  <a:lnTo>
                    <a:pt x="64" y="83"/>
                  </a:lnTo>
                  <a:close/>
                  <a:moveTo>
                    <a:pt x="64" y="71"/>
                  </a:moveTo>
                  <a:cubicBezTo>
                    <a:pt x="36" y="71"/>
                    <a:pt x="36" y="71"/>
                    <a:pt x="36" y="71"/>
                  </a:cubicBezTo>
                  <a:cubicBezTo>
                    <a:pt x="36" y="68"/>
                    <a:pt x="36" y="68"/>
                    <a:pt x="36" y="68"/>
                  </a:cubicBezTo>
                  <a:cubicBezTo>
                    <a:pt x="64" y="68"/>
                    <a:pt x="64" y="68"/>
                    <a:pt x="64" y="68"/>
                  </a:cubicBezTo>
                  <a:lnTo>
                    <a:pt x="64" y="71"/>
                  </a:lnTo>
                  <a:close/>
                  <a:moveTo>
                    <a:pt x="64" y="59"/>
                  </a:moveTo>
                  <a:cubicBezTo>
                    <a:pt x="40" y="59"/>
                    <a:pt x="40" y="59"/>
                    <a:pt x="40" y="59"/>
                  </a:cubicBezTo>
                  <a:cubicBezTo>
                    <a:pt x="40" y="30"/>
                    <a:pt x="40" y="30"/>
                    <a:pt x="40" y="30"/>
                  </a:cubicBezTo>
                  <a:cubicBezTo>
                    <a:pt x="64" y="30"/>
                    <a:pt x="64" y="30"/>
                    <a:pt x="64" y="30"/>
                  </a:cubicBezTo>
                  <a:lnTo>
                    <a:pt x="64" y="5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  <p:sp>
        <p:nvSpPr>
          <p:cNvPr id="33" name="Rectangle 32"/>
          <p:cNvSpPr/>
          <p:nvPr/>
        </p:nvSpPr>
        <p:spPr>
          <a:xfrm>
            <a:off x="912292" y="3698433"/>
            <a:ext cx="1778024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zh-CN" altLang="en-US" sz="1100" dirty="0">
                <a:latin typeface="方正粗倩简体" panose="03000509000000000000" pitchFamily="65" charset="-122"/>
                <a:ea typeface="方正粗倩简体" panose="03000509000000000000" pitchFamily="65" charset="-122"/>
              </a:rPr>
              <a:t>点击输入简要文字内容，文字内容需概括精炼，不用多余的文字修饰，言简意赅的说明分项内容。</a:t>
            </a:r>
            <a:endParaRPr lang="en-US" altLang="zh-CN" sz="1100" dirty="0">
              <a:latin typeface="方正粗倩简体" panose="03000509000000000000" pitchFamily="65" charset="-122"/>
              <a:ea typeface="方正粗倩简体" panose="03000509000000000000" pitchFamily="65" charset="-122"/>
            </a:endParaRPr>
          </a:p>
        </p:txBody>
      </p:sp>
      <p:grpSp>
        <p:nvGrpSpPr>
          <p:cNvPr id="34" name="Group 35"/>
          <p:cNvGrpSpPr/>
          <p:nvPr/>
        </p:nvGrpSpPr>
        <p:grpSpPr>
          <a:xfrm>
            <a:off x="7172487" y="1424002"/>
            <a:ext cx="501426" cy="452965"/>
            <a:chOff x="9204326" y="3648075"/>
            <a:chExt cx="500062" cy="454026"/>
          </a:xfrm>
          <a:solidFill>
            <a:srgbClr val="203A71"/>
          </a:solidFill>
        </p:grpSpPr>
        <p:sp>
          <p:nvSpPr>
            <p:cNvPr id="35" name="Freeform 36"/>
            <p:cNvSpPr/>
            <p:nvPr/>
          </p:nvSpPr>
          <p:spPr bwMode="auto">
            <a:xfrm>
              <a:off x="9204326" y="3840163"/>
              <a:ext cx="304800" cy="261938"/>
            </a:xfrm>
            <a:custGeom>
              <a:avLst/>
              <a:gdLst>
                <a:gd name="T0" fmla="*/ 22 w 81"/>
                <a:gd name="T1" fmla="*/ 0 h 70"/>
                <a:gd name="T2" fmla="*/ 33 w 81"/>
                <a:gd name="T3" fmla="*/ 0 h 70"/>
                <a:gd name="T4" fmla="*/ 36 w 81"/>
                <a:gd name="T5" fmla="*/ 10 h 70"/>
                <a:gd name="T6" fmla="*/ 33 w 81"/>
                <a:gd name="T7" fmla="*/ 48 h 70"/>
                <a:gd name="T8" fmla="*/ 41 w 81"/>
                <a:gd name="T9" fmla="*/ 62 h 70"/>
                <a:gd name="T10" fmla="*/ 48 w 81"/>
                <a:gd name="T11" fmla="*/ 48 h 70"/>
                <a:gd name="T12" fmla="*/ 44 w 81"/>
                <a:gd name="T13" fmla="*/ 10 h 70"/>
                <a:gd name="T14" fmla="*/ 47 w 81"/>
                <a:gd name="T15" fmla="*/ 0 h 70"/>
                <a:gd name="T16" fmla="*/ 59 w 81"/>
                <a:gd name="T17" fmla="*/ 0 h 70"/>
                <a:gd name="T18" fmla="*/ 59 w 81"/>
                <a:gd name="T19" fmla="*/ 0 h 70"/>
                <a:gd name="T20" fmla="*/ 79 w 81"/>
                <a:gd name="T21" fmla="*/ 23 h 70"/>
                <a:gd name="T22" fmla="*/ 77 w 81"/>
                <a:gd name="T23" fmla="*/ 47 h 70"/>
                <a:gd name="T24" fmla="*/ 56 w 81"/>
                <a:gd name="T25" fmla="*/ 70 h 70"/>
                <a:gd name="T26" fmla="*/ 25 w 81"/>
                <a:gd name="T27" fmla="*/ 70 h 70"/>
                <a:gd name="T28" fmla="*/ 4 w 81"/>
                <a:gd name="T29" fmla="*/ 47 h 70"/>
                <a:gd name="T30" fmla="*/ 1 w 81"/>
                <a:gd name="T31" fmla="*/ 23 h 70"/>
                <a:gd name="T32" fmla="*/ 22 w 81"/>
                <a:gd name="T33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1" h="70">
                  <a:moveTo>
                    <a:pt x="22" y="0"/>
                  </a:moveTo>
                  <a:cubicBezTo>
                    <a:pt x="33" y="0"/>
                    <a:pt x="33" y="0"/>
                    <a:pt x="33" y="0"/>
                  </a:cubicBezTo>
                  <a:cubicBezTo>
                    <a:pt x="33" y="1"/>
                    <a:pt x="33" y="7"/>
                    <a:pt x="36" y="10"/>
                  </a:cubicBezTo>
                  <a:cubicBezTo>
                    <a:pt x="36" y="10"/>
                    <a:pt x="31" y="39"/>
                    <a:pt x="33" y="48"/>
                  </a:cubicBezTo>
                  <a:cubicBezTo>
                    <a:pt x="34" y="52"/>
                    <a:pt x="37" y="62"/>
                    <a:pt x="41" y="62"/>
                  </a:cubicBezTo>
                  <a:cubicBezTo>
                    <a:pt x="44" y="62"/>
                    <a:pt x="47" y="52"/>
                    <a:pt x="48" y="48"/>
                  </a:cubicBezTo>
                  <a:cubicBezTo>
                    <a:pt x="50" y="39"/>
                    <a:pt x="44" y="10"/>
                    <a:pt x="44" y="10"/>
                  </a:cubicBezTo>
                  <a:cubicBezTo>
                    <a:pt x="45" y="9"/>
                    <a:pt x="46" y="7"/>
                    <a:pt x="47" y="0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70" y="0"/>
                    <a:pt x="81" y="11"/>
                    <a:pt x="79" y="23"/>
                  </a:cubicBezTo>
                  <a:cubicBezTo>
                    <a:pt x="77" y="47"/>
                    <a:pt x="77" y="47"/>
                    <a:pt x="77" y="47"/>
                  </a:cubicBezTo>
                  <a:cubicBezTo>
                    <a:pt x="74" y="59"/>
                    <a:pt x="67" y="70"/>
                    <a:pt x="56" y="70"/>
                  </a:cubicBezTo>
                  <a:cubicBezTo>
                    <a:pt x="25" y="70"/>
                    <a:pt x="25" y="70"/>
                    <a:pt x="25" y="70"/>
                  </a:cubicBezTo>
                  <a:cubicBezTo>
                    <a:pt x="13" y="70"/>
                    <a:pt x="7" y="59"/>
                    <a:pt x="4" y="47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0" y="10"/>
                    <a:pt x="11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36" name="Oval 37"/>
            <p:cNvSpPr>
              <a:spLocks noChangeArrowheads="1"/>
            </p:cNvSpPr>
            <p:nvPr/>
          </p:nvSpPr>
          <p:spPr bwMode="auto">
            <a:xfrm>
              <a:off x="9280526" y="3648075"/>
              <a:ext cx="153988" cy="1539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37" name="Freeform 38"/>
            <p:cNvSpPr>
              <a:spLocks noEditPoints="1"/>
            </p:cNvSpPr>
            <p:nvPr/>
          </p:nvSpPr>
          <p:spPr bwMode="auto">
            <a:xfrm>
              <a:off x="9399588" y="3730625"/>
              <a:ext cx="304800" cy="109538"/>
            </a:xfrm>
            <a:custGeom>
              <a:avLst/>
              <a:gdLst>
                <a:gd name="T0" fmla="*/ 81 w 81"/>
                <a:gd name="T1" fmla="*/ 27 h 29"/>
                <a:gd name="T2" fmla="*/ 64 w 81"/>
                <a:gd name="T3" fmla="*/ 10 h 29"/>
                <a:gd name="T4" fmla="*/ 62 w 81"/>
                <a:gd name="T5" fmla="*/ 10 h 29"/>
                <a:gd name="T6" fmla="*/ 62 w 81"/>
                <a:gd name="T7" fmla="*/ 6 h 29"/>
                <a:gd name="T8" fmla="*/ 55 w 81"/>
                <a:gd name="T9" fmla="*/ 0 h 29"/>
                <a:gd name="T10" fmla="*/ 49 w 81"/>
                <a:gd name="T11" fmla="*/ 6 h 29"/>
                <a:gd name="T12" fmla="*/ 49 w 81"/>
                <a:gd name="T13" fmla="*/ 10 h 29"/>
                <a:gd name="T14" fmla="*/ 24 w 81"/>
                <a:gd name="T15" fmla="*/ 10 h 29"/>
                <a:gd name="T16" fmla="*/ 24 w 81"/>
                <a:gd name="T17" fmla="*/ 6 h 29"/>
                <a:gd name="T18" fmla="*/ 17 w 81"/>
                <a:gd name="T19" fmla="*/ 0 h 29"/>
                <a:gd name="T20" fmla="*/ 15 w 81"/>
                <a:gd name="T21" fmla="*/ 0 h 29"/>
                <a:gd name="T22" fmla="*/ 0 w 81"/>
                <a:gd name="T23" fmla="*/ 23 h 29"/>
                <a:gd name="T24" fmla="*/ 1 w 81"/>
                <a:gd name="T25" fmla="*/ 23 h 29"/>
                <a:gd name="T26" fmla="*/ 1 w 81"/>
                <a:gd name="T27" fmla="*/ 23 h 29"/>
                <a:gd name="T28" fmla="*/ 7 w 81"/>
                <a:gd name="T29" fmla="*/ 23 h 29"/>
                <a:gd name="T30" fmla="*/ 24 w 81"/>
                <a:gd name="T31" fmla="*/ 29 h 29"/>
                <a:gd name="T32" fmla="*/ 81 w 81"/>
                <a:gd name="T33" fmla="*/ 29 h 29"/>
                <a:gd name="T34" fmla="*/ 81 w 81"/>
                <a:gd name="T35" fmla="*/ 27 h 29"/>
                <a:gd name="T36" fmla="*/ 17 w 81"/>
                <a:gd name="T37" fmla="*/ 22 h 29"/>
                <a:gd name="T38" fmla="*/ 11 w 81"/>
                <a:gd name="T39" fmla="*/ 16 h 29"/>
                <a:gd name="T40" fmla="*/ 11 w 81"/>
                <a:gd name="T41" fmla="*/ 15 h 29"/>
                <a:gd name="T42" fmla="*/ 17 w 81"/>
                <a:gd name="T43" fmla="*/ 19 h 29"/>
                <a:gd name="T44" fmla="*/ 23 w 81"/>
                <a:gd name="T45" fmla="*/ 15 h 29"/>
                <a:gd name="T46" fmla="*/ 24 w 81"/>
                <a:gd name="T47" fmla="*/ 16 h 29"/>
                <a:gd name="T48" fmla="*/ 17 w 81"/>
                <a:gd name="T49" fmla="*/ 22 h 29"/>
                <a:gd name="T50" fmla="*/ 55 w 81"/>
                <a:gd name="T51" fmla="*/ 22 h 29"/>
                <a:gd name="T52" fmla="*/ 49 w 81"/>
                <a:gd name="T53" fmla="*/ 16 h 29"/>
                <a:gd name="T54" fmla="*/ 49 w 81"/>
                <a:gd name="T55" fmla="*/ 15 h 29"/>
                <a:gd name="T56" fmla="*/ 55 w 81"/>
                <a:gd name="T57" fmla="*/ 19 h 29"/>
                <a:gd name="T58" fmla="*/ 62 w 81"/>
                <a:gd name="T59" fmla="*/ 15 h 29"/>
                <a:gd name="T60" fmla="*/ 62 w 81"/>
                <a:gd name="T61" fmla="*/ 16 h 29"/>
                <a:gd name="T62" fmla="*/ 55 w 81"/>
                <a:gd name="T63" fmla="*/ 22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81" h="29">
                  <a:moveTo>
                    <a:pt x="81" y="27"/>
                  </a:moveTo>
                  <a:cubicBezTo>
                    <a:pt x="81" y="17"/>
                    <a:pt x="73" y="10"/>
                    <a:pt x="64" y="10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2" y="6"/>
                    <a:pt x="62" y="6"/>
                    <a:pt x="62" y="6"/>
                  </a:cubicBezTo>
                  <a:cubicBezTo>
                    <a:pt x="62" y="3"/>
                    <a:pt x="59" y="0"/>
                    <a:pt x="55" y="0"/>
                  </a:cubicBezTo>
                  <a:cubicBezTo>
                    <a:pt x="52" y="0"/>
                    <a:pt x="49" y="3"/>
                    <a:pt x="49" y="6"/>
                  </a:cubicBezTo>
                  <a:cubicBezTo>
                    <a:pt x="49" y="10"/>
                    <a:pt x="49" y="10"/>
                    <a:pt x="49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24" y="3"/>
                    <a:pt x="21" y="0"/>
                    <a:pt x="17" y="0"/>
                  </a:cubicBezTo>
                  <a:cubicBezTo>
                    <a:pt x="17" y="0"/>
                    <a:pt x="16" y="0"/>
                    <a:pt x="15" y="0"/>
                  </a:cubicBezTo>
                  <a:cubicBezTo>
                    <a:pt x="14" y="10"/>
                    <a:pt x="8" y="19"/>
                    <a:pt x="0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13" y="23"/>
                    <a:pt x="19" y="25"/>
                    <a:pt x="24" y="29"/>
                  </a:cubicBezTo>
                  <a:cubicBezTo>
                    <a:pt x="81" y="29"/>
                    <a:pt x="81" y="29"/>
                    <a:pt x="81" y="29"/>
                  </a:cubicBezTo>
                  <a:lnTo>
                    <a:pt x="81" y="27"/>
                  </a:lnTo>
                  <a:close/>
                  <a:moveTo>
                    <a:pt x="17" y="22"/>
                  </a:moveTo>
                  <a:cubicBezTo>
                    <a:pt x="14" y="22"/>
                    <a:pt x="11" y="19"/>
                    <a:pt x="11" y="16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12" y="17"/>
                    <a:pt x="15" y="19"/>
                    <a:pt x="17" y="19"/>
                  </a:cubicBezTo>
                  <a:cubicBezTo>
                    <a:pt x="20" y="19"/>
                    <a:pt x="22" y="17"/>
                    <a:pt x="23" y="15"/>
                  </a:cubicBezTo>
                  <a:cubicBezTo>
                    <a:pt x="24" y="15"/>
                    <a:pt x="24" y="15"/>
                    <a:pt x="24" y="16"/>
                  </a:cubicBezTo>
                  <a:cubicBezTo>
                    <a:pt x="24" y="19"/>
                    <a:pt x="21" y="22"/>
                    <a:pt x="17" y="22"/>
                  </a:cubicBezTo>
                  <a:close/>
                  <a:moveTo>
                    <a:pt x="55" y="22"/>
                  </a:moveTo>
                  <a:cubicBezTo>
                    <a:pt x="52" y="22"/>
                    <a:pt x="49" y="19"/>
                    <a:pt x="49" y="16"/>
                  </a:cubicBezTo>
                  <a:cubicBezTo>
                    <a:pt x="49" y="15"/>
                    <a:pt x="49" y="15"/>
                    <a:pt x="49" y="15"/>
                  </a:cubicBezTo>
                  <a:cubicBezTo>
                    <a:pt x="50" y="17"/>
                    <a:pt x="53" y="19"/>
                    <a:pt x="55" y="19"/>
                  </a:cubicBezTo>
                  <a:cubicBezTo>
                    <a:pt x="58" y="19"/>
                    <a:pt x="61" y="17"/>
                    <a:pt x="62" y="15"/>
                  </a:cubicBezTo>
                  <a:cubicBezTo>
                    <a:pt x="62" y="15"/>
                    <a:pt x="62" y="15"/>
                    <a:pt x="62" y="16"/>
                  </a:cubicBezTo>
                  <a:cubicBezTo>
                    <a:pt x="62" y="19"/>
                    <a:pt x="59" y="22"/>
                    <a:pt x="55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38" name="Freeform 39"/>
            <p:cNvSpPr/>
            <p:nvPr/>
          </p:nvSpPr>
          <p:spPr bwMode="auto">
            <a:xfrm>
              <a:off x="9475788" y="3862388"/>
              <a:ext cx="228600" cy="239713"/>
            </a:xfrm>
            <a:custGeom>
              <a:avLst/>
              <a:gdLst>
                <a:gd name="T0" fmla="*/ 47 w 61"/>
                <a:gd name="T1" fmla="*/ 5 h 64"/>
                <a:gd name="T2" fmla="*/ 55 w 61"/>
                <a:gd name="T3" fmla="*/ 5 h 64"/>
                <a:gd name="T4" fmla="*/ 55 w 61"/>
                <a:gd name="T5" fmla="*/ 48 h 64"/>
                <a:gd name="T6" fmla="*/ 46 w 61"/>
                <a:gd name="T7" fmla="*/ 58 h 64"/>
                <a:gd name="T8" fmla="*/ 5 w 61"/>
                <a:gd name="T9" fmla="*/ 58 h 64"/>
                <a:gd name="T10" fmla="*/ 0 w 61"/>
                <a:gd name="T11" fmla="*/ 64 h 64"/>
                <a:gd name="T12" fmla="*/ 44 w 61"/>
                <a:gd name="T13" fmla="*/ 64 h 64"/>
                <a:gd name="T14" fmla="*/ 61 w 61"/>
                <a:gd name="T15" fmla="*/ 47 h 64"/>
                <a:gd name="T16" fmla="*/ 61 w 61"/>
                <a:gd name="T17" fmla="*/ 0 h 64"/>
                <a:gd name="T18" fmla="*/ 45 w 61"/>
                <a:gd name="T19" fmla="*/ 0 h 64"/>
                <a:gd name="T20" fmla="*/ 9 w 61"/>
                <a:gd name="T21" fmla="*/ 0 h 64"/>
                <a:gd name="T22" fmla="*/ 12 w 61"/>
                <a:gd name="T23" fmla="*/ 5 h 64"/>
                <a:gd name="T24" fmla="*/ 47 w 61"/>
                <a:gd name="T25" fmla="*/ 5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1" h="64">
                  <a:moveTo>
                    <a:pt x="47" y="5"/>
                  </a:moveTo>
                  <a:cubicBezTo>
                    <a:pt x="55" y="5"/>
                    <a:pt x="55" y="5"/>
                    <a:pt x="55" y="5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53"/>
                    <a:pt x="51" y="58"/>
                    <a:pt x="46" y="58"/>
                  </a:cubicBezTo>
                  <a:cubicBezTo>
                    <a:pt x="5" y="58"/>
                    <a:pt x="5" y="58"/>
                    <a:pt x="5" y="58"/>
                  </a:cubicBezTo>
                  <a:cubicBezTo>
                    <a:pt x="3" y="60"/>
                    <a:pt x="2" y="62"/>
                    <a:pt x="0" y="64"/>
                  </a:cubicBezTo>
                  <a:cubicBezTo>
                    <a:pt x="44" y="64"/>
                    <a:pt x="44" y="64"/>
                    <a:pt x="44" y="64"/>
                  </a:cubicBezTo>
                  <a:cubicBezTo>
                    <a:pt x="53" y="64"/>
                    <a:pt x="61" y="56"/>
                    <a:pt x="61" y="47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2"/>
                    <a:pt x="11" y="4"/>
                    <a:pt x="12" y="5"/>
                  </a:cubicBezTo>
                  <a:lnTo>
                    <a:pt x="47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39" name="Freeform 40"/>
            <p:cNvSpPr/>
            <p:nvPr/>
          </p:nvSpPr>
          <p:spPr bwMode="auto">
            <a:xfrm>
              <a:off x="9520238" y="3929063"/>
              <a:ext cx="49213" cy="41275"/>
            </a:xfrm>
            <a:custGeom>
              <a:avLst/>
              <a:gdLst>
                <a:gd name="T0" fmla="*/ 11 w 13"/>
                <a:gd name="T1" fmla="*/ 11 h 11"/>
                <a:gd name="T2" fmla="*/ 13 w 13"/>
                <a:gd name="T3" fmla="*/ 10 h 11"/>
                <a:gd name="T4" fmla="*/ 13 w 13"/>
                <a:gd name="T5" fmla="*/ 1 h 11"/>
                <a:gd name="T6" fmla="*/ 11 w 13"/>
                <a:gd name="T7" fmla="*/ 0 h 11"/>
                <a:gd name="T8" fmla="*/ 2 w 13"/>
                <a:gd name="T9" fmla="*/ 0 h 11"/>
                <a:gd name="T10" fmla="*/ 0 w 13"/>
                <a:gd name="T11" fmla="*/ 11 h 11"/>
                <a:gd name="T12" fmla="*/ 11 w 13"/>
                <a:gd name="T13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11">
                  <a:moveTo>
                    <a:pt x="11" y="11"/>
                  </a:moveTo>
                  <a:cubicBezTo>
                    <a:pt x="12" y="11"/>
                    <a:pt x="13" y="11"/>
                    <a:pt x="13" y="10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2" y="0"/>
                    <a:pt x="1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11"/>
                    <a:pt x="0" y="11"/>
                    <a:pt x="0" y="11"/>
                  </a:cubicBezTo>
                  <a:lnTo>
                    <a:pt x="11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40" name="Freeform 41"/>
            <p:cNvSpPr/>
            <p:nvPr/>
          </p:nvSpPr>
          <p:spPr bwMode="auto">
            <a:xfrm>
              <a:off x="9586913" y="3929063"/>
              <a:ext cx="65088" cy="41275"/>
            </a:xfrm>
            <a:custGeom>
              <a:avLst/>
              <a:gdLst>
                <a:gd name="T0" fmla="*/ 1 w 17"/>
                <a:gd name="T1" fmla="*/ 11 h 11"/>
                <a:gd name="T2" fmla="*/ 15 w 17"/>
                <a:gd name="T3" fmla="*/ 11 h 11"/>
                <a:gd name="T4" fmla="*/ 17 w 17"/>
                <a:gd name="T5" fmla="*/ 10 h 11"/>
                <a:gd name="T6" fmla="*/ 17 w 17"/>
                <a:gd name="T7" fmla="*/ 1 h 11"/>
                <a:gd name="T8" fmla="*/ 15 w 17"/>
                <a:gd name="T9" fmla="*/ 0 h 11"/>
                <a:gd name="T10" fmla="*/ 1 w 17"/>
                <a:gd name="T11" fmla="*/ 0 h 11"/>
                <a:gd name="T12" fmla="*/ 0 w 17"/>
                <a:gd name="T13" fmla="*/ 1 h 11"/>
                <a:gd name="T14" fmla="*/ 0 w 17"/>
                <a:gd name="T15" fmla="*/ 10 h 11"/>
                <a:gd name="T16" fmla="*/ 1 w 17"/>
                <a:gd name="T17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1">
                  <a:moveTo>
                    <a:pt x="1" y="11"/>
                  </a:moveTo>
                  <a:cubicBezTo>
                    <a:pt x="15" y="11"/>
                    <a:pt x="15" y="11"/>
                    <a:pt x="15" y="11"/>
                  </a:cubicBezTo>
                  <a:cubicBezTo>
                    <a:pt x="16" y="11"/>
                    <a:pt x="17" y="11"/>
                    <a:pt x="17" y="10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7" y="1"/>
                    <a:pt x="16" y="0"/>
                    <a:pt x="15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1"/>
                    <a:pt x="1" y="11"/>
                    <a:pt x="1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41" name="Freeform 42"/>
            <p:cNvSpPr/>
            <p:nvPr/>
          </p:nvSpPr>
          <p:spPr bwMode="auto">
            <a:xfrm>
              <a:off x="9586913" y="3992563"/>
              <a:ext cx="65088" cy="41275"/>
            </a:xfrm>
            <a:custGeom>
              <a:avLst/>
              <a:gdLst>
                <a:gd name="T0" fmla="*/ 1 w 17"/>
                <a:gd name="T1" fmla="*/ 11 h 11"/>
                <a:gd name="T2" fmla="*/ 15 w 17"/>
                <a:gd name="T3" fmla="*/ 11 h 11"/>
                <a:gd name="T4" fmla="*/ 17 w 17"/>
                <a:gd name="T5" fmla="*/ 9 h 11"/>
                <a:gd name="T6" fmla="*/ 17 w 17"/>
                <a:gd name="T7" fmla="*/ 1 h 11"/>
                <a:gd name="T8" fmla="*/ 15 w 17"/>
                <a:gd name="T9" fmla="*/ 0 h 11"/>
                <a:gd name="T10" fmla="*/ 1 w 17"/>
                <a:gd name="T11" fmla="*/ 0 h 11"/>
                <a:gd name="T12" fmla="*/ 0 w 17"/>
                <a:gd name="T13" fmla="*/ 1 h 11"/>
                <a:gd name="T14" fmla="*/ 0 w 17"/>
                <a:gd name="T15" fmla="*/ 9 h 11"/>
                <a:gd name="T16" fmla="*/ 1 w 17"/>
                <a:gd name="T17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1">
                  <a:moveTo>
                    <a:pt x="1" y="11"/>
                  </a:moveTo>
                  <a:cubicBezTo>
                    <a:pt x="15" y="11"/>
                    <a:pt x="15" y="11"/>
                    <a:pt x="15" y="11"/>
                  </a:cubicBezTo>
                  <a:cubicBezTo>
                    <a:pt x="16" y="11"/>
                    <a:pt x="17" y="10"/>
                    <a:pt x="17" y="9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7" y="0"/>
                    <a:pt x="16" y="0"/>
                    <a:pt x="15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10"/>
                    <a:pt x="1" y="11"/>
                    <a:pt x="1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42" name="Freeform 43"/>
            <p:cNvSpPr/>
            <p:nvPr/>
          </p:nvSpPr>
          <p:spPr bwMode="auto">
            <a:xfrm>
              <a:off x="9512301" y="3992563"/>
              <a:ext cx="57150" cy="41275"/>
            </a:xfrm>
            <a:custGeom>
              <a:avLst/>
              <a:gdLst>
                <a:gd name="T0" fmla="*/ 1 w 15"/>
                <a:gd name="T1" fmla="*/ 7 h 11"/>
                <a:gd name="T2" fmla="*/ 1 w 15"/>
                <a:gd name="T3" fmla="*/ 7 h 11"/>
                <a:gd name="T4" fmla="*/ 0 w 15"/>
                <a:gd name="T5" fmla="*/ 11 h 11"/>
                <a:gd name="T6" fmla="*/ 13 w 15"/>
                <a:gd name="T7" fmla="*/ 11 h 11"/>
                <a:gd name="T8" fmla="*/ 15 w 15"/>
                <a:gd name="T9" fmla="*/ 9 h 11"/>
                <a:gd name="T10" fmla="*/ 15 w 15"/>
                <a:gd name="T11" fmla="*/ 1 h 11"/>
                <a:gd name="T12" fmla="*/ 13 w 15"/>
                <a:gd name="T13" fmla="*/ 0 h 11"/>
                <a:gd name="T14" fmla="*/ 2 w 15"/>
                <a:gd name="T15" fmla="*/ 0 h 11"/>
                <a:gd name="T16" fmla="*/ 1 w 15"/>
                <a:gd name="T17" fmla="*/ 7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11">
                  <a:moveTo>
                    <a:pt x="1" y="7"/>
                  </a:moveTo>
                  <a:cubicBezTo>
                    <a:pt x="1" y="7"/>
                    <a:pt x="1" y="7"/>
                    <a:pt x="1" y="7"/>
                  </a:cubicBezTo>
                  <a:cubicBezTo>
                    <a:pt x="0" y="8"/>
                    <a:pt x="0" y="10"/>
                    <a:pt x="0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4" y="11"/>
                    <a:pt x="15" y="10"/>
                    <a:pt x="15" y="9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5" y="0"/>
                    <a:pt x="14" y="0"/>
                    <a:pt x="13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7"/>
                    <a:pt x="1" y="7"/>
                    <a:pt x="1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  <p:sp>
        <p:nvSpPr>
          <p:cNvPr id="43" name="Rectangle 45"/>
          <p:cNvSpPr/>
          <p:nvPr/>
        </p:nvSpPr>
        <p:spPr>
          <a:xfrm>
            <a:off x="6551092" y="2022033"/>
            <a:ext cx="1778024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zh-CN" altLang="en-US" sz="1100" dirty="0">
                <a:latin typeface="方正粗倩简体" panose="03000509000000000000" pitchFamily="65" charset="-122"/>
                <a:ea typeface="方正粗倩简体" panose="03000509000000000000" pitchFamily="65" charset="-122"/>
              </a:rPr>
              <a:t>点击输入简要文字内容，文字内容需概括精炼，不用多余的文字修饰，言简意赅的说明分项内容。</a:t>
            </a:r>
            <a:endParaRPr lang="en-US" altLang="zh-CN" sz="1100" dirty="0">
              <a:latin typeface="方正粗倩简体" panose="03000509000000000000" pitchFamily="65" charset="-122"/>
              <a:ea typeface="方正粗倩简体" panose="03000509000000000000" pitchFamily="65" charset="-122"/>
            </a:endParaRPr>
          </a:p>
        </p:txBody>
      </p:sp>
      <p:sp>
        <p:nvSpPr>
          <p:cNvPr id="44" name="Rectangle 49"/>
          <p:cNvSpPr/>
          <p:nvPr/>
        </p:nvSpPr>
        <p:spPr>
          <a:xfrm>
            <a:off x="6551092" y="3721263"/>
            <a:ext cx="1778024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zh-CN" altLang="en-US" sz="1100" dirty="0">
                <a:latin typeface="方正粗倩简体" panose="03000509000000000000" pitchFamily="65" charset="-122"/>
                <a:ea typeface="方正粗倩简体" panose="03000509000000000000" pitchFamily="65" charset="-122"/>
              </a:rPr>
              <a:t>点击输入简要文字内容，文字内容需概括精炼，不用多余的文字修饰，言简意赅的说明分项内容。</a:t>
            </a:r>
            <a:endParaRPr lang="en-US" altLang="zh-CN" sz="1100" dirty="0">
              <a:latin typeface="方正粗倩简体" panose="03000509000000000000" pitchFamily="65" charset="-122"/>
              <a:ea typeface="方正粗倩简体" panose="03000509000000000000" pitchFamily="65" charset="-122"/>
            </a:endParaRPr>
          </a:p>
        </p:txBody>
      </p:sp>
      <p:grpSp>
        <p:nvGrpSpPr>
          <p:cNvPr id="45" name="Group 50"/>
          <p:cNvGrpSpPr/>
          <p:nvPr/>
        </p:nvGrpSpPr>
        <p:grpSpPr>
          <a:xfrm>
            <a:off x="7172487" y="3123792"/>
            <a:ext cx="501426" cy="458446"/>
            <a:chOff x="8428038" y="4618038"/>
            <a:chExt cx="469900" cy="431801"/>
          </a:xfrm>
          <a:solidFill>
            <a:srgbClr val="203A71"/>
          </a:solidFill>
        </p:grpSpPr>
        <p:sp>
          <p:nvSpPr>
            <p:cNvPr id="46" name="Freeform 51"/>
            <p:cNvSpPr/>
            <p:nvPr/>
          </p:nvSpPr>
          <p:spPr bwMode="auto">
            <a:xfrm>
              <a:off x="8428038" y="4802188"/>
              <a:ext cx="288925" cy="247650"/>
            </a:xfrm>
            <a:custGeom>
              <a:avLst/>
              <a:gdLst>
                <a:gd name="T0" fmla="*/ 21 w 77"/>
                <a:gd name="T1" fmla="*/ 0 h 66"/>
                <a:gd name="T2" fmla="*/ 32 w 77"/>
                <a:gd name="T3" fmla="*/ 0 h 66"/>
                <a:gd name="T4" fmla="*/ 34 w 77"/>
                <a:gd name="T5" fmla="*/ 9 h 66"/>
                <a:gd name="T6" fmla="*/ 32 w 77"/>
                <a:gd name="T7" fmla="*/ 45 h 66"/>
                <a:gd name="T8" fmla="*/ 39 w 77"/>
                <a:gd name="T9" fmla="*/ 58 h 66"/>
                <a:gd name="T10" fmla="*/ 46 w 77"/>
                <a:gd name="T11" fmla="*/ 45 h 66"/>
                <a:gd name="T12" fmla="*/ 42 w 77"/>
                <a:gd name="T13" fmla="*/ 9 h 66"/>
                <a:gd name="T14" fmla="*/ 45 w 77"/>
                <a:gd name="T15" fmla="*/ 0 h 66"/>
                <a:gd name="T16" fmla="*/ 56 w 77"/>
                <a:gd name="T17" fmla="*/ 0 h 66"/>
                <a:gd name="T18" fmla="*/ 56 w 77"/>
                <a:gd name="T19" fmla="*/ 0 h 66"/>
                <a:gd name="T20" fmla="*/ 76 w 77"/>
                <a:gd name="T21" fmla="*/ 22 h 66"/>
                <a:gd name="T22" fmla="*/ 73 w 77"/>
                <a:gd name="T23" fmla="*/ 44 h 66"/>
                <a:gd name="T24" fmla="*/ 54 w 77"/>
                <a:gd name="T25" fmla="*/ 66 h 66"/>
                <a:gd name="T26" fmla="*/ 24 w 77"/>
                <a:gd name="T27" fmla="*/ 66 h 66"/>
                <a:gd name="T28" fmla="*/ 4 w 77"/>
                <a:gd name="T29" fmla="*/ 44 h 66"/>
                <a:gd name="T30" fmla="*/ 1 w 77"/>
                <a:gd name="T31" fmla="*/ 21 h 66"/>
                <a:gd name="T32" fmla="*/ 21 w 77"/>
                <a:gd name="T33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7" h="66">
                  <a:moveTo>
                    <a:pt x="21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32" y="1"/>
                    <a:pt x="31" y="6"/>
                    <a:pt x="34" y="9"/>
                  </a:cubicBezTo>
                  <a:cubicBezTo>
                    <a:pt x="34" y="9"/>
                    <a:pt x="30" y="36"/>
                    <a:pt x="32" y="45"/>
                  </a:cubicBezTo>
                  <a:cubicBezTo>
                    <a:pt x="32" y="49"/>
                    <a:pt x="35" y="59"/>
                    <a:pt x="39" y="58"/>
                  </a:cubicBezTo>
                  <a:cubicBezTo>
                    <a:pt x="42" y="58"/>
                    <a:pt x="45" y="49"/>
                    <a:pt x="46" y="45"/>
                  </a:cubicBezTo>
                  <a:cubicBezTo>
                    <a:pt x="47" y="36"/>
                    <a:pt x="42" y="9"/>
                    <a:pt x="42" y="9"/>
                  </a:cubicBezTo>
                  <a:cubicBezTo>
                    <a:pt x="43" y="8"/>
                    <a:pt x="44" y="7"/>
                    <a:pt x="45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67" y="0"/>
                    <a:pt x="77" y="10"/>
                    <a:pt x="76" y="22"/>
                  </a:cubicBezTo>
                  <a:cubicBezTo>
                    <a:pt x="73" y="44"/>
                    <a:pt x="73" y="44"/>
                    <a:pt x="73" y="44"/>
                  </a:cubicBezTo>
                  <a:cubicBezTo>
                    <a:pt x="71" y="56"/>
                    <a:pt x="64" y="66"/>
                    <a:pt x="54" y="66"/>
                  </a:cubicBezTo>
                  <a:cubicBezTo>
                    <a:pt x="24" y="66"/>
                    <a:pt x="24" y="66"/>
                    <a:pt x="24" y="66"/>
                  </a:cubicBezTo>
                  <a:cubicBezTo>
                    <a:pt x="13" y="66"/>
                    <a:pt x="6" y="56"/>
                    <a:pt x="4" y="44"/>
                  </a:cubicBezTo>
                  <a:cubicBezTo>
                    <a:pt x="1" y="21"/>
                    <a:pt x="1" y="21"/>
                    <a:pt x="1" y="21"/>
                  </a:cubicBezTo>
                  <a:cubicBezTo>
                    <a:pt x="0" y="10"/>
                    <a:pt x="10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47" name="Oval 52"/>
            <p:cNvSpPr>
              <a:spLocks noChangeArrowheads="1"/>
            </p:cNvSpPr>
            <p:nvPr/>
          </p:nvSpPr>
          <p:spPr bwMode="auto">
            <a:xfrm>
              <a:off x="8499476" y="4618038"/>
              <a:ext cx="146050" cy="1460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48" name="Freeform 53"/>
            <p:cNvSpPr/>
            <p:nvPr/>
          </p:nvSpPr>
          <p:spPr bwMode="auto">
            <a:xfrm>
              <a:off x="8713788" y="4813301"/>
              <a:ext cx="184150" cy="236538"/>
            </a:xfrm>
            <a:custGeom>
              <a:avLst/>
              <a:gdLst>
                <a:gd name="T0" fmla="*/ 18 w 49"/>
                <a:gd name="T1" fmla="*/ 0 h 63"/>
                <a:gd name="T2" fmla="*/ 4 w 49"/>
                <a:gd name="T3" fmla="*/ 3 h 63"/>
                <a:gd name="T4" fmla="*/ 7 w 49"/>
                <a:gd name="T5" fmla="*/ 9 h 63"/>
                <a:gd name="T6" fmla="*/ 18 w 49"/>
                <a:gd name="T7" fmla="*/ 6 h 63"/>
                <a:gd name="T8" fmla="*/ 44 w 49"/>
                <a:gd name="T9" fmla="*/ 32 h 63"/>
                <a:gd name="T10" fmla="*/ 18 w 49"/>
                <a:gd name="T11" fmla="*/ 57 h 63"/>
                <a:gd name="T12" fmla="*/ 2 w 49"/>
                <a:gd name="T13" fmla="*/ 51 h 63"/>
                <a:gd name="T14" fmla="*/ 0 w 49"/>
                <a:gd name="T15" fmla="*/ 57 h 63"/>
                <a:gd name="T16" fmla="*/ 18 w 49"/>
                <a:gd name="T17" fmla="*/ 63 h 63"/>
                <a:gd name="T18" fmla="*/ 49 w 49"/>
                <a:gd name="T19" fmla="*/ 32 h 63"/>
                <a:gd name="T20" fmla="*/ 18 w 49"/>
                <a:gd name="T21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" h="63">
                  <a:moveTo>
                    <a:pt x="18" y="0"/>
                  </a:moveTo>
                  <a:cubicBezTo>
                    <a:pt x="13" y="0"/>
                    <a:pt x="9" y="1"/>
                    <a:pt x="4" y="3"/>
                  </a:cubicBezTo>
                  <a:cubicBezTo>
                    <a:pt x="5" y="5"/>
                    <a:pt x="6" y="7"/>
                    <a:pt x="7" y="9"/>
                  </a:cubicBezTo>
                  <a:cubicBezTo>
                    <a:pt x="10" y="7"/>
                    <a:pt x="14" y="6"/>
                    <a:pt x="18" y="6"/>
                  </a:cubicBezTo>
                  <a:cubicBezTo>
                    <a:pt x="32" y="6"/>
                    <a:pt x="44" y="18"/>
                    <a:pt x="44" y="32"/>
                  </a:cubicBezTo>
                  <a:cubicBezTo>
                    <a:pt x="44" y="46"/>
                    <a:pt x="32" y="57"/>
                    <a:pt x="18" y="57"/>
                  </a:cubicBezTo>
                  <a:cubicBezTo>
                    <a:pt x="12" y="57"/>
                    <a:pt x="7" y="55"/>
                    <a:pt x="2" y="51"/>
                  </a:cubicBezTo>
                  <a:cubicBezTo>
                    <a:pt x="2" y="53"/>
                    <a:pt x="1" y="55"/>
                    <a:pt x="0" y="57"/>
                  </a:cubicBezTo>
                  <a:cubicBezTo>
                    <a:pt x="5" y="61"/>
                    <a:pt x="11" y="63"/>
                    <a:pt x="18" y="63"/>
                  </a:cubicBezTo>
                  <a:cubicBezTo>
                    <a:pt x="35" y="63"/>
                    <a:pt x="49" y="49"/>
                    <a:pt x="49" y="32"/>
                  </a:cubicBezTo>
                  <a:cubicBezTo>
                    <a:pt x="49" y="14"/>
                    <a:pt x="35" y="0"/>
                    <a:pt x="1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49" name="Freeform 54"/>
            <p:cNvSpPr/>
            <p:nvPr/>
          </p:nvSpPr>
          <p:spPr bwMode="auto">
            <a:xfrm>
              <a:off x="8739188" y="4857751"/>
              <a:ext cx="82550" cy="146050"/>
            </a:xfrm>
            <a:custGeom>
              <a:avLst/>
              <a:gdLst>
                <a:gd name="T0" fmla="*/ 0 w 22"/>
                <a:gd name="T1" fmla="*/ 13 h 39"/>
                <a:gd name="T2" fmla="*/ 9 w 22"/>
                <a:gd name="T3" fmla="*/ 22 h 39"/>
                <a:gd name="T4" fmla="*/ 15 w 22"/>
                <a:gd name="T5" fmla="*/ 27 h 39"/>
                <a:gd name="T6" fmla="*/ 10 w 22"/>
                <a:gd name="T7" fmla="*/ 30 h 39"/>
                <a:gd name="T8" fmla="*/ 1 w 22"/>
                <a:gd name="T9" fmla="*/ 28 h 39"/>
                <a:gd name="T10" fmla="*/ 0 w 22"/>
                <a:gd name="T11" fmla="*/ 33 h 39"/>
                <a:gd name="T12" fmla="*/ 8 w 22"/>
                <a:gd name="T13" fmla="*/ 36 h 39"/>
                <a:gd name="T14" fmla="*/ 8 w 22"/>
                <a:gd name="T15" fmla="*/ 36 h 39"/>
                <a:gd name="T16" fmla="*/ 8 w 22"/>
                <a:gd name="T17" fmla="*/ 36 h 39"/>
                <a:gd name="T18" fmla="*/ 8 w 22"/>
                <a:gd name="T19" fmla="*/ 37 h 39"/>
                <a:gd name="T20" fmla="*/ 11 w 22"/>
                <a:gd name="T21" fmla="*/ 39 h 39"/>
                <a:gd name="T22" fmla="*/ 13 w 22"/>
                <a:gd name="T23" fmla="*/ 37 h 39"/>
                <a:gd name="T24" fmla="*/ 13 w 22"/>
                <a:gd name="T25" fmla="*/ 36 h 39"/>
                <a:gd name="T26" fmla="*/ 13 w 22"/>
                <a:gd name="T27" fmla="*/ 36 h 39"/>
                <a:gd name="T28" fmla="*/ 13 w 22"/>
                <a:gd name="T29" fmla="*/ 35 h 39"/>
                <a:gd name="T30" fmla="*/ 22 w 22"/>
                <a:gd name="T31" fmla="*/ 26 h 39"/>
                <a:gd name="T32" fmla="*/ 14 w 22"/>
                <a:gd name="T33" fmla="*/ 16 h 39"/>
                <a:gd name="T34" fmla="*/ 8 w 22"/>
                <a:gd name="T35" fmla="*/ 12 h 39"/>
                <a:gd name="T36" fmla="*/ 12 w 22"/>
                <a:gd name="T37" fmla="*/ 9 h 39"/>
                <a:gd name="T38" fmla="*/ 19 w 22"/>
                <a:gd name="T39" fmla="*/ 11 h 39"/>
                <a:gd name="T40" fmla="*/ 21 w 22"/>
                <a:gd name="T41" fmla="*/ 5 h 39"/>
                <a:gd name="T42" fmla="*/ 14 w 22"/>
                <a:gd name="T43" fmla="*/ 4 h 39"/>
                <a:gd name="T44" fmla="*/ 14 w 22"/>
                <a:gd name="T45" fmla="*/ 3 h 39"/>
                <a:gd name="T46" fmla="*/ 14 w 22"/>
                <a:gd name="T47" fmla="*/ 3 h 39"/>
                <a:gd name="T48" fmla="*/ 14 w 22"/>
                <a:gd name="T49" fmla="*/ 2 h 39"/>
                <a:gd name="T50" fmla="*/ 11 w 22"/>
                <a:gd name="T51" fmla="*/ 0 h 39"/>
                <a:gd name="T52" fmla="*/ 9 w 22"/>
                <a:gd name="T53" fmla="*/ 2 h 39"/>
                <a:gd name="T54" fmla="*/ 9 w 22"/>
                <a:gd name="T55" fmla="*/ 3 h 39"/>
                <a:gd name="T56" fmla="*/ 9 w 22"/>
                <a:gd name="T57" fmla="*/ 4 h 39"/>
                <a:gd name="T58" fmla="*/ 9 w 22"/>
                <a:gd name="T59" fmla="*/ 4 h 39"/>
                <a:gd name="T60" fmla="*/ 0 w 22"/>
                <a:gd name="T61" fmla="*/ 13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2" h="39">
                  <a:moveTo>
                    <a:pt x="0" y="13"/>
                  </a:moveTo>
                  <a:cubicBezTo>
                    <a:pt x="0" y="18"/>
                    <a:pt x="4" y="20"/>
                    <a:pt x="9" y="22"/>
                  </a:cubicBezTo>
                  <a:cubicBezTo>
                    <a:pt x="13" y="24"/>
                    <a:pt x="15" y="25"/>
                    <a:pt x="15" y="27"/>
                  </a:cubicBezTo>
                  <a:cubicBezTo>
                    <a:pt x="15" y="29"/>
                    <a:pt x="13" y="30"/>
                    <a:pt x="10" y="30"/>
                  </a:cubicBezTo>
                  <a:cubicBezTo>
                    <a:pt x="7" y="30"/>
                    <a:pt x="4" y="29"/>
                    <a:pt x="1" y="28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2" y="35"/>
                    <a:pt x="5" y="35"/>
                    <a:pt x="8" y="36"/>
                  </a:cubicBezTo>
                  <a:cubicBezTo>
                    <a:pt x="8" y="36"/>
                    <a:pt x="8" y="36"/>
                    <a:pt x="8" y="36"/>
                  </a:cubicBezTo>
                  <a:cubicBezTo>
                    <a:pt x="8" y="36"/>
                    <a:pt x="8" y="36"/>
                    <a:pt x="8" y="36"/>
                  </a:cubicBezTo>
                  <a:cubicBezTo>
                    <a:pt x="8" y="37"/>
                    <a:pt x="8" y="37"/>
                    <a:pt x="8" y="37"/>
                  </a:cubicBezTo>
                  <a:cubicBezTo>
                    <a:pt x="8" y="38"/>
                    <a:pt x="10" y="39"/>
                    <a:pt x="11" y="39"/>
                  </a:cubicBezTo>
                  <a:cubicBezTo>
                    <a:pt x="12" y="39"/>
                    <a:pt x="13" y="38"/>
                    <a:pt x="13" y="37"/>
                  </a:cubicBezTo>
                  <a:cubicBezTo>
                    <a:pt x="13" y="36"/>
                    <a:pt x="13" y="36"/>
                    <a:pt x="13" y="36"/>
                  </a:cubicBezTo>
                  <a:cubicBezTo>
                    <a:pt x="13" y="36"/>
                    <a:pt x="13" y="36"/>
                    <a:pt x="13" y="36"/>
                  </a:cubicBezTo>
                  <a:cubicBezTo>
                    <a:pt x="13" y="35"/>
                    <a:pt x="13" y="35"/>
                    <a:pt x="13" y="35"/>
                  </a:cubicBezTo>
                  <a:cubicBezTo>
                    <a:pt x="19" y="34"/>
                    <a:pt x="22" y="30"/>
                    <a:pt x="22" y="26"/>
                  </a:cubicBezTo>
                  <a:cubicBezTo>
                    <a:pt x="22" y="21"/>
                    <a:pt x="20" y="19"/>
                    <a:pt x="14" y="16"/>
                  </a:cubicBezTo>
                  <a:cubicBezTo>
                    <a:pt x="10" y="15"/>
                    <a:pt x="8" y="14"/>
                    <a:pt x="8" y="12"/>
                  </a:cubicBezTo>
                  <a:cubicBezTo>
                    <a:pt x="8" y="11"/>
                    <a:pt x="9" y="9"/>
                    <a:pt x="12" y="9"/>
                  </a:cubicBezTo>
                  <a:cubicBezTo>
                    <a:pt x="16" y="9"/>
                    <a:pt x="18" y="10"/>
                    <a:pt x="19" y="11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19" y="4"/>
                    <a:pt x="17" y="4"/>
                    <a:pt x="14" y="4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1"/>
                    <a:pt x="12" y="0"/>
                    <a:pt x="11" y="0"/>
                  </a:cubicBezTo>
                  <a:cubicBezTo>
                    <a:pt x="10" y="0"/>
                    <a:pt x="9" y="1"/>
                    <a:pt x="9" y="2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4"/>
                    <a:pt x="9" y="4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3" y="5"/>
                    <a:pt x="0" y="9"/>
                    <a:pt x="0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59469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ferris dir="l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500"/>
                            </p:stCondLst>
                            <p:childTnLst>
                              <p:par>
                                <p:cTn id="4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0"/>
                            </p:stCondLst>
                            <p:childTnLst>
                              <p:par>
                                <p:cTn id="4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500"/>
                            </p:stCondLst>
                            <p:childTnLst>
                              <p:par>
                                <p:cTn id="5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6000"/>
                            </p:stCondLst>
                            <p:childTnLst>
                              <p:par>
                                <p:cTn id="5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6500"/>
                            </p:stCondLst>
                            <p:childTnLst>
                              <p:par>
                                <p:cTn id="5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7000"/>
                            </p:stCondLst>
                            <p:childTnLst>
                              <p:par>
                                <p:cTn id="6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7500"/>
                            </p:stCondLst>
                            <p:childTnLst>
                              <p:par>
                                <p:cTn id="7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8000"/>
                            </p:stCondLst>
                            <p:childTnLst>
                              <p:par>
                                <p:cTn id="8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/>
      <p:bldP spid="22" grpId="0"/>
      <p:bldP spid="33" grpId="0"/>
      <p:bldP spid="43" grpId="0"/>
      <p:bldP spid="4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lelogram 1"/>
          <p:cNvSpPr/>
          <p:nvPr/>
        </p:nvSpPr>
        <p:spPr>
          <a:xfrm>
            <a:off x="990600" y="0"/>
            <a:ext cx="1575964" cy="3048000"/>
          </a:xfrm>
          <a:prstGeom prst="parallelogram">
            <a:avLst>
              <a:gd name="adj" fmla="val 45868"/>
            </a:avLst>
          </a:prstGeom>
          <a:solidFill>
            <a:srgbClr val="203A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arallelogram 2"/>
          <p:cNvSpPr/>
          <p:nvPr/>
        </p:nvSpPr>
        <p:spPr>
          <a:xfrm>
            <a:off x="1371600" y="2084688"/>
            <a:ext cx="1575964" cy="3048000"/>
          </a:xfrm>
          <a:prstGeom prst="parallelogram">
            <a:avLst>
              <a:gd name="adj" fmla="val 45868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arallelogram 3"/>
          <p:cNvSpPr/>
          <p:nvPr/>
        </p:nvSpPr>
        <p:spPr>
          <a:xfrm>
            <a:off x="2438400" y="1276350"/>
            <a:ext cx="1575964" cy="3048000"/>
          </a:xfrm>
          <a:prstGeom prst="parallelogram">
            <a:avLst>
              <a:gd name="adj" fmla="val 45868"/>
            </a:avLst>
          </a:prstGeom>
          <a:solidFill>
            <a:srgbClr val="203A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文本框 75"/>
          <p:cNvSpPr txBox="1">
            <a:spLocks noChangeArrowheads="1"/>
          </p:cNvSpPr>
          <p:nvPr/>
        </p:nvSpPr>
        <p:spPr bwMode="auto">
          <a:xfrm>
            <a:off x="4058464" y="1684638"/>
            <a:ext cx="4555143" cy="80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charset="-122"/>
              </a:defRPr>
            </a:lvl9pPr>
          </a:lstStyle>
          <a:p>
            <a:pPr algn="ctr" defTabSz="68516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600" b="1" dirty="0">
                <a:solidFill>
                  <a:srgbClr val="203A71"/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</a:rPr>
              <a:t>第四章</a:t>
            </a:r>
          </a:p>
        </p:txBody>
      </p:sp>
      <p:sp>
        <p:nvSpPr>
          <p:cNvPr id="8" name="TextBox 6"/>
          <p:cNvSpPr txBox="1"/>
          <p:nvPr/>
        </p:nvSpPr>
        <p:spPr>
          <a:xfrm>
            <a:off x="3851920" y="2568126"/>
            <a:ext cx="4968230" cy="1563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165">
              <a:lnSpc>
                <a:spcPct val="125000"/>
              </a:lnSpc>
              <a:defRPr/>
            </a:pPr>
            <a:r>
              <a:rPr lang="zh-CN" altLang="en-US" sz="4000" b="1" dirty="0">
                <a:solidFill>
                  <a:srgbClr val="203A71"/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</a:rPr>
              <a:t>单击此处推荐</a:t>
            </a:r>
            <a:endParaRPr lang="en-US" altLang="zh-CN" sz="4000" b="1" dirty="0">
              <a:solidFill>
                <a:srgbClr val="203A71"/>
              </a:solidFill>
              <a:latin typeface="方正粗倩简体" panose="03000509000000000000" pitchFamily="65" charset="-122"/>
              <a:ea typeface="方正粗倩简体" panose="03000509000000000000" pitchFamily="65" charset="-122"/>
            </a:endParaRPr>
          </a:p>
          <a:p>
            <a:pPr algn="ctr" defTabSz="685165">
              <a:lnSpc>
                <a:spcPct val="125000"/>
              </a:lnSpc>
              <a:defRPr/>
            </a:pPr>
            <a:r>
              <a:rPr lang="zh-CN" altLang="en-US" sz="4000" b="1" dirty="0">
                <a:solidFill>
                  <a:srgbClr val="203A71"/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</a:rPr>
              <a:t>文章标题</a:t>
            </a:r>
            <a:r>
              <a:rPr lang="en-US" altLang="zh-CN" sz="4000" b="1" dirty="0">
                <a:solidFill>
                  <a:srgbClr val="203A71"/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</a:rPr>
              <a:t>1</a:t>
            </a:r>
            <a:endParaRPr lang="zh-CN" altLang="en-US" sz="4000" b="1" dirty="0">
              <a:solidFill>
                <a:srgbClr val="203A71"/>
              </a:solidFill>
              <a:latin typeface="方正粗倩简体" panose="03000509000000000000" pitchFamily="65" charset="-122"/>
              <a:ea typeface="方正粗倩简体" panose="03000509000000000000" pitchFamily="65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48315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prism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9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0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800"/>
                            </p:stCondLst>
                            <p:childTnLst>
                              <p:par>
                                <p:cTn id="2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/>
      <p:bldP spid="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244078" y="638307"/>
            <a:ext cx="8655844" cy="2"/>
            <a:chOff x="257175" y="594765"/>
            <a:chExt cx="8655844" cy="2"/>
          </a:xfrm>
        </p:grpSpPr>
        <p:sp>
          <p:nvSpPr>
            <p:cNvPr id="5" name="直接连接符 8"/>
            <p:cNvSpPr>
              <a:spLocks noChangeShapeType="1"/>
            </p:cNvSpPr>
            <p:nvPr/>
          </p:nvSpPr>
          <p:spPr bwMode="auto">
            <a:xfrm>
              <a:off x="5292080" y="594765"/>
              <a:ext cx="3620939" cy="1"/>
            </a:xfrm>
            <a:prstGeom prst="line">
              <a:avLst/>
            </a:prstGeom>
            <a:noFill/>
            <a:ln w="6350">
              <a:solidFill>
                <a:schemeClr val="tx1">
                  <a:lumMod val="75000"/>
                  <a:lumOff val="25000"/>
                </a:schemeClr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68580" tIns="34290" rIns="68580" bIns="34290"/>
            <a:lstStyle/>
            <a:p>
              <a:endParaRPr lang="zh-CN" altLang="en-US"/>
            </a:p>
          </p:txBody>
        </p:sp>
        <p:sp>
          <p:nvSpPr>
            <p:cNvPr id="6" name="直接连接符 5"/>
            <p:cNvSpPr>
              <a:spLocks noChangeShapeType="1"/>
            </p:cNvSpPr>
            <p:nvPr/>
          </p:nvSpPr>
          <p:spPr bwMode="auto">
            <a:xfrm flipV="1">
              <a:off x="257175" y="594767"/>
              <a:ext cx="3509963" cy="0"/>
            </a:xfrm>
            <a:prstGeom prst="line">
              <a:avLst/>
            </a:prstGeom>
            <a:noFill/>
            <a:ln w="6350">
              <a:solidFill>
                <a:schemeClr val="tx1">
                  <a:lumMod val="75000"/>
                  <a:lumOff val="25000"/>
                </a:schemeClr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68580" tIns="34290" rIns="68580" bIns="34290"/>
            <a:lstStyle/>
            <a:p>
              <a:endParaRPr lang="zh-CN" altLang="en-US"/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4021336" y="521628"/>
            <a:ext cx="1101328" cy="230981"/>
            <a:chOff x="4025504" y="478086"/>
            <a:chExt cx="1101328" cy="230981"/>
          </a:xfrm>
        </p:grpSpPr>
        <p:sp>
          <p:nvSpPr>
            <p:cNvPr id="8" name="椭圆 13"/>
            <p:cNvSpPr>
              <a:spLocks noChangeArrowheads="1"/>
            </p:cNvSpPr>
            <p:nvPr/>
          </p:nvSpPr>
          <p:spPr bwMode="auto">
            <a:xfrm>
              <a:off x="4025504" y="478086"/>
              <a:ext cx="230094" cy="230981"/>
            </a:xfrm>
            <a:prstGeom prst="ellipse">
              <a:avLst/>
            </a:prstGeom>
            <a:solidFill>
              <a:srgbClr val="203A71"/>
            </a:solidFill>
            <a:ln w="9525">
              <a:solidFill>
                <a:srgbClr val="2F2637">
                  <a:alpha val="50195"/>
                </a:srgbClr>
              </a:solidFill>
              <a:miter lim="800000"/>
            </a:ln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chemeClr val="bg1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9" name="椭圆 15"/>
            <p:cNvSpPr>
              <a:spLocks noChangeArrowheads="1"/>
            </p:cNvSpPr>
            <p:nvPr/>
          </p:nvSpPr>
          <p:spPr bwMode="auto">
            <a:xfrm>
              <a:off x="4315915" y="478086"/>
              <a:ext cx="230094" cy="230981"/>
            </a:xfrm>
            <a:prstGeom prst="ellipse">
              <a:avLst/>
            </a:prstGeom>
            <a:solidFill>
              <a:srgbClr val="203A71"/>
            </a:solidFill>
            <a:ln w="9525">
              <a:solidFill>
                <a:srgbClr val="2F2637">
                  <a:alpha val="50195"/>
                </a:srgbClr>
              </a:solidFill>
              <a:miter lim="800000"/>
            </a:ln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chemeClr val="bg1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0" name="椭圆 16"/>
            <p:cNvSpPr>
              <a:spLocks noChangeArrowheads="1"/>
            </p:cNvSpPr>
            <p:nvPr/>
          </p:nvSpPr>
          <p:spPr bwMode="auto">
            <a:xfrm>
              <a:off x="4606326" y="478086"/>
              <a:ext cx="230094" cy="230981"/>
            </a:xfrm>
            <a:prstGeom prst="ellipse">
              <a:avLst/>
            </a:prstGeom>
            <a:solidFill>
              <a:srgbClr val="203A71"/>
            </a:solidFill>
            <a:ln w="9525">
              <a:solidFill>
                <a:srgbClr val="2F2637">
                  <a:alpha val="50195"/>
                </a:srgbClr>
              </a:solidFill>
              <a:miter lim="800000"/>
            </a:ln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chemeClr val="bg1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1" name="椭圆 17"/>
            <p:cNvSpPr>
              <a:spLocks noChangeArrowheads="1"/>
            </p:cNvSpPr>
            <p:nvPr/>
          </p:nvSpPr>
          <p:spPr bwMode="auto">
            <a:xfrm>
              <a:off x="4896738" y="478086"/>
              <a:ext cx="230094" cy="230981"/>
            </a:xfrm>
            <a:prstGeom prst="ellipse">
              <a:avLst/>
            </a:prstGeom>
            <a:solidFill>
              <a:srgbClr val="203A71"/>
            </a:solidFill>
            <a:ln w="9525">
              <a:solidFill>
                <a:srgbClr val="2F2637">
                  <a:alpha val="50195"/>
                </a:srgbClr>
              </a:solidFill>
              <a:miter lim="800000"/>
            </a:ln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chemeClr val="bg1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sp>
        <p:nvSpPr>
          <p:cNvPr id="12" name="TextBox 30"/>
          <p:cNvSpPr txBox="1"/>
          <p:nvPr/>
        </p:nvSpPr>
        <p:spPr>
          <a:xfrm>
            <a:off x="3158559" y="78788"/>
            <a:ext cx="27494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rgbClr val="203A7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单击此处推荐文章标题</a:t>
            </a: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4" t="5172" r="9143" b="8621"/>
          <a:stretch>
            <a:fillRect/>
          </a:stretch>
        </p:blipFill>
        <p:spPr>
          <a:xfrm>
            <a:off x="1042987" y="2628900"/>
            <a:ext cx="3273314" cy="2143125"/>
          </a:xfrm>
          <a:prstGeom prst="rect">
            <a:avLst/>
          </a:prstGeom>
        </p:spPr>
      </p:pic>
      <p:grpSp>
        <p:nvGrpSpPr>
          <p:cNvPr id="14" name="组合 13"/>
          <p:cNvGrpSpPr/>
          <p:nvPr/>
        </p:nvGrpSpPr>
        <p:grpSpPr>
          <a:xfrm rot="5400000">
            <a:off x="3489445" y="3679262"/>
            <a:ext cx="2143125" cy="42402"/>
            <a:chOff x="6097289" y="3450315"/>
            <a:chExt cx="1829850" cy="40500"/>
          </a:xfrm>
        </p:grpSpPr>
        <p:sp>
          <p:nvSpPr>
            <p:cNvPr id="15" name="矩形 14"/>
            <p:cNvSpPr/>
            <p:nvPr/>
          </p:nvSpPr>
          <p:spPr>
            <a:xfrm>
              <a:off x="6097289" y="3450315"/>
              <a:ext cx="599800" cy="405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1432" tIns="25715" rIns="51432" bIns="25715" rtlCol="0" anchor="ctr"/>
            <a:lstStyle/>
            <a:p>
              <a:pPr algn="ctr"/>
              <a:endParaRPr lang="zh-CN" altLang="en-US" sz="1013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6712139" y="3450315"/>
              <a:ext cx="1215000" cy="40500"/>
            </a:xfrm>
            <a:prstGeom prst="rect">
              <a:avLst/>
            </a:prstGeom>
            <a:solidFill>
              <a:srgbClr val="202A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1432" tIns="25715" rIns="51432" bIns="25715" rtlCol="0" anchor="ctr"/>
            <a:lstStyle/>
            <a:p>
              <a:pPr algn="ctr"/>
              <a:endParaRPr lang="zh-CN" altLang="en-US" sz="1013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7" name="TextBox 41"/>
          <p:cNvSpPr txBox="1"/>
          <p:nvPr/>
        </p:nvSpPr>
        <p:spPr>
          <a:xfrm>
            <a:off x="4707938" y="3023235"/>
            <a:ext cx="3887422" cy="17727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ct val="0"/>
              </a:spcBef>
            </a:pPr>
            <a:r>
              <a:rPr lang="zh-CN" altLang="en-US" sz="1200" dirty="0">
                <a:solidFill>
                  <a:srgbClr val="3F3F3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在此录入上述图表的综合描述说明，在此录入上述图表的上述图表的综合描述说明入。在此录入上述图表的综合描述说明，在此录入上述图表的上述图表的综合描述说明入。在此录入上述图表的综合描述说明，在此录入上述图表的上述图表的综合描述说明入。在此录入上述图表的综合描述说明，在此录入上述图表的上述图表的综合描述说明入。</a:t>
            </a:r>
          </a:p>
        </p:txBody>
      </p:sp>
      <p:sp>
        <p:nvSpPr>
          <p:cNvPr id="18" name="Rectangle 45"/>
          <p:cNvSpPr/>
          <p:nvPr/>
        </p:nvSpPr>
        <p:spPr bwMode="auto">
          <a:xfrm>
            <a:off x="4707938" y="2578431"/>
            <a:ext cx="1054569" cy="5598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800" b="1" dirty="0">
                <a:solidFill>
                  <a:srgbClr val="3F3F3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Bebas Neue" charset="0"/>
                <a:sym typeface="Bebas Neue" charset="0"/>
              </a:rPr>
              <a:t>填入标题</a:t>
            </a:r>
            <a:endParaRPr lang="en-US" altLang="zh-CN" sz="1800" b="1" dirty="0">
              <a:solidFill>
                <a:srgbClr val="3F3F3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Bebas Neue" charset="0"/>
              <a:sym typeface="Bebas Neue" charset="0"/>
            </a:endParaRPr>
          </a:p>
        </p:txBody>
      </p:sp>
      <p:sp>
        <p:nvSpPr>
          <p:cNvPr id="19" name="Rectangle 45"/>
          <p:cNvSpPr/>
          <p:nvPr/>
        </p:nvSpPr>
        <p:spPr bwMode="auto">
          <a:xfrm>
            <a:off x="2446486" y="1402529"/>
            <a:ext cx="508983" cy="5598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6000" b="1" dirty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Bebas Neue" charset="0"/>
                <a:sym typeface="Bebas Neue" charset="0"/>
              </a:rPr>
              <a:t>+</a:t>
            </a:r>
          </a:p>
        </p:txBody>
      </p:sp>
      <p:sp>
        <p:nvSpPr>
          <p:cNvPr id="20" name="Rectangle 45"/>
          <p:cNvSpPr/>
          <p:nvPr/>
        </p:nvSpPr>
        <p:spPr bwMode="auto">
          <a:xfrm>
            <a:off x="4569156" y="1402529"/>
            <a:ext cx="508983" cy="5598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6000" b="1" dirty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Bebas Neue" charset="0"/>
                <a:sym typeface="Bebas Neue" charset="0"/>
              </a:rPr>
              <a:t>+</a:t>
            </a:r>
          </a:p>
        </p:txBody>
      </p:sp>
      <p:sp>
        <p:nvSpPr>
          <p:cNvPr id="21" name="Rectangle 45"/>
          <p:cNvSpPr/>
          <p:nvPr/>
        </p:nvSpPr>
        <p:spPr bwMode="auto">
          <a:xfrm>
            <a:off x="6581976" y="1428864"/>
            <a:ext cx="508983" cy="5598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6000" b="1" dirty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Bebas Neue" charset="0"/>
                <a:sym typeface="Bebas Neue" charset="0"/>
              </a:rPr>
              <a:t>+</a:t>
            </a:r>
          </a:p>
        </p:txBody>
      </p:sp>
      <p:grpSp>
        <p:nvGrpSpPr>
          <p:cNvPr id="22" name="组合 21"/>
          <p:cNvGrpSpPr/>
          <p:nvPr/>
        </p:nvGrpSpPr>
        <p:grpSpPr>
          <a:xfrm>
            <a:off x="1071562" y="1166330"/>
            <a:ext cx="1084967" cy="1084967"/>
            <a:chOff x="1428750" y="1555107"/>
            <a:chExt cx="1446622" cy="1446622"/>
          </a:xfrm>
        </p:grpSpPr>
        <p:sp>
          <p:nvSpPr>
            <p:cNvPr id="23" name="Oval 5"/>
            <p:cNvSpPr>
              <a:spLocks noChangeArrowheads="1"/>
            </p:cNvSpPr>
            <p:nvPr/>
          </p:nvSpPr>
          <p:spPr bwMode="auto">
            <a:xfrm>
              <a:off x="1428750" y="1555107"/>
              <a:ext cx="1446622" cy="1446622"/>
            </a:xfrm>
            <a:prstGeom prst="ellipse">
              <a:avLst/>
            </a:prstGeom>
            <a:solidFill>
              <a:srgbClr val="203A71"/>
            </a:solidFill>
            <a:ln w="136525">
              <a:solidFill>
                <a:schemeClr val="bg1">
                  <a:lumMod val="85000"/>
                </a:schemeClr>
              </a:solidFill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3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Rectangle 45"/>
            <p:cNvSpPr/>
            <p:nvPr/>
          </p:nvSpPr>
          <p:spPr bwMode="auto">
            <a:xfrm>
              <a:off x="1469280" y="2116110"/>
              <a:ext cx="1406092" cy="7465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013" b="1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Bebas Neue" charset="0"/>
                  <a:sym typeface="Bebas Neue" charset="0"/>
                </a:rPr>
                <a:t>填入标题</a:t>
              </a:r>
              <a:endParaRPr lang="en-US" altLang="zh-CN" sz="1013" b="1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Bebas Neue" charset="0"/>
                <a:sym typeface="Bebas Neue" charset="0"/>
              </a:endParaRPr>
            </a:p>
          </p:txBody>
        </p:sp>
        <p:sp>
          <p:nvSpPr>
            <p:cNvPr id="25" name="KSO_Shape"/>
            <p:cNvSpPr/>
            <p:nvPr/>
          </p:nvSpPr>
          <p:spPr>
            <a:xfrm>
              <a:off x="1965285" y="1793470"/>
              <a:ext cx="404442" cy="487280"/>
            </a:xfrm>
            <a:custGeom>
              <a:avLst/>
              <a:gdLst/>
              <a:ahLst/>
              <a:cxnLst/>
              <a:rect l="l" t="t" r="r" b="b"/>
              <a:pathLst>
                <a:path w="1674290" h="2018114">
                  <a:moveTo>
                    <a:pt x="307141" y="691642"/>
                  </a:moveTo>
                  <a:lnTo>
                    <a:pt x="1378912" y="691642"/>
                  </a:lnTo>
                  <a:lnTo>
                    <a:pt x="1369387" y="1458335"/>
                  </a:lnTo>
                  <a:cubicBezTo>
                    <a:pt x="1369387" y="1541769"/>
                    <a:pt x="1301750" y="1609406"/>
                    <a:pt x="1218316" y="1609406"/>
                  </a:cubicBezTo>
                  <a:lnTo>
                    <a:pt x="1158892" y="1609406"/>
                  </a:lnTo>
                  <a:lnTo>
                    <a:pt x="1158892" y="1898352"/>
                  </a:lnTo>
                  <a:cubicBezTo>
                    <a:pt x="1158892" y="1964495"/>
                    <a:pt x="1105273" y="2018114"/>
                    <a:pt x="1039130" y="2018114"/>
                  </a:cubicBezTo>
                  <a:cubicBezTo>
                    <a:pt x="972987" y="2018114"/>
                    <a:pt x="919368" y="1964495"/>
                    <a:pt x="919368" y="1898352"/>
                  </a:cubicBezTo>
                  <a:lnTo>
                    <a:pt x="919368" y="1609406"/>
                  </a:lnTo>
                  <a:lnTo>
                    <a:pt x="765901" y="1609406"/>
                  </a:lnTo>
                  <a:lnTo>
                    <a:pt x="765901" y="1898351"/>
                  </a:lnTo>
                  <a:cubicBezTo>
                    <a:pt x="765901" y="1964494"/>
                    <a:pt x="712282" y="2018113"/>
                    <a:pt x="646139" y="2018113"/>
                  </a:cubicBezTo>
                  <a:cubicBezTo>
                    <a:pt x="579996" y="2018113"/>
                    <a:pt x="526377" y="1964494"/>
                    <a:pt x="526377" y="1898351"/>
                  </a:cubicBezTo>
                  <a:lnTo>
                    <a:pt x="526377" y="1609406"/>
                  </a:lnTo>
                  <a:lnTo>
                    <a:pt x="458213" y="1609406"/>
                  </a:lnTo>
                  <a:cubicBezTo>
                    <a:pt x="374779" y="1609406"/>
                    <a:pt x="307141" y="1541769"/>
                    <a:pt x="307141" y="1458335"/>
                  </a:cubicBezTo>
                  <a:lnTo>
                    <a:pt x="307141" y="1156202"/>
                  </a:lnTo>
                  <a:lnTo>
                    <a:pt x="307141" y="854070"/>
                  </a:lnTo>
                  <a:close/>
                  <a:moveTo>
                    <a:pt x="1554528" y="683951"/>
                  </a:moveTo>
                  <a:cubicBezTo>
                    <a:pt x="1620671" y="683951"/>
                    <a:pt x="1674290" y="737570"/>
                    <a:pt x="1674290" y="803713"/>
                  </a:cubicBezTo>
                  <a:lnTo>
                    <a:pt x="1674290" y="1299148"/>
                  </a:lnTo>
                  <a:cubicBezTo>
                    <a:pt x="1674290" y="1365291"/>
                    <a:pt x="1620671" y="1418910"/>
                    <a:pt x="1554528" y="1418910"/>
                  </a:cubicBezTo>
                  <a:cubicBezTo>
                    <a:pt x="1488385" y="1418910"/>
                    <a:pt x="1434766" y="1365291"/>
                    <a:pt x="1434766" y="1299148"/>
                  </a:cubicBezTo>
                  <a:lnTo>
                    <a:pt x="1434766" y="803713"/>
                  </a:lnTo>
                  <a:cubicBezTo>
                    <a:pt x="1434766" y="737570"/>
                    <a:pt x="1488385" y="683951"/>
                    <a:pt x="1554528" y="683951"/>
                  </a:cubicBezTo>
                  <a:close/>
                  <a:moveTo>
                    <a:pt x="119762" y="683950"/>
                  </a:moveTo>
                  <a:cubicBezTo>
                    <a:pt x="185905" y="683950"/>
                    <a:pt x="239524" y="737569"/>
                    <a:pt x="239524" y="803712"/>
                  </a:cubicBezTo>
                  <a:lnTo>
                    <a:pt x="239524" y="1299147"/>
                  </a:lnTo>
                  <a:cubicBezTo>
                    <a:pt x="239524" y="1365290"/>
                    <a:pt x="185905" y="1418909"/>
                    <a:pt x="119762" y="1418909"/>
                  </a:cubicBezTo>
                  <a:cubicBezTo>
                    <a:pt x="53619" y="1418909"/>
                    <a:pt x="0" y="1365290"/>
                    <a:pt x="0" y="1299147"/>
                  </a:cubicBezTo>
                  <a:lnTo>
                    <a:pt x="0" y="803712"/>
                  </a:lnTo>
                  <a:cubicBezTo>
                    <a:pt x="0" y="737569"/>
                    <a:pt x="53619" y="683950"/>
                    <a:pt x="119762" y="683950"/>
                  </a:cubicBezTo>
                  <a:close/>
                  <a:moveTo>
                    <a:pt x="1058285" y="381191"/>
                  </a:moveTo>
                  <a:cubicBezTo>
                    <a:pt x="1028091" y="381191"/>
                    <a:pt x="1003614" y="405668"/>
                    <a:pt x="1003614" y="435862"/>
                  </a:cubicBezTo>
                  <a:cubicBezTo>
                    <a:pt x="1003614" y="466056"/>
                    <a:pt x="1028091" y="490533"/>
                    <a:pt x="1058285" y="490533"/>
                  </a:cubicBezTo>
                  <a:cubicBezTo>
                    <a:pt x="1088479" y="490533"/>
                    <a:pt x="1112956" y="466056"/>
                    <a:pt x="1112956" y="435862"/>
                  </a:cubicBezTo>
                  <a:cubicBezTo>
                    <a:pt x="1112956" y="405668"/>
                    <a:pt x="1088479" y="381191"/>
                    <a:pt x="1058285" y="381191"/>
                  </a:cubicBezTo>
                  <a:close/>
                  <a:moveTo>
                    <a:pt x="620445" y="381191"/>
                  </a:moveTo>
                  <a:cubicBezTo>
                    <a:pt x="590251" y="381191"/>
                    <a:pt x="565774" y="405668"/>
                    <a:pt x="565774" y="435862"/>
                  </a:cubicBezTo>
                  <a:cubicBezTo>
                    <a:pt x="565774" y="466056"/>
                    <a:pt x="590251" y="490533"/>
                    <a:pt x="620445" y="490533"/>
                  </a:cubicBezTo>
                  <a:cubicBezTo>
                    <a:pt x="650639" y="490533"/>
                    <a:pt x="675116" y="466056"/>
                    <a:pt x="675116" y="435862"/>
                  </a:cubicBezTo>
                  <a:cubicBezTo>
                    <a:pt x="675116" y="405668"/>
                    <a:pt x="650639" y="381191"/>
                    <a:pt x="620445" y="381191"/>
                  </a:cubicBezTo>
                  <a:close/>
                  <a:moveTo>
                    <a:pt x="508384" y="1373"/>
                  </a:moveTo>
                  <a:cubicBezTo>
                    <a:pt x="515956" y="3701"/>
                    <a:pt x="522639" y="8917"/>
                    <a:pt x="526639" y="16470"/>
                  </a:cubicBezTo>
                  <a:lnTo>
                    <a:pt x="615978" y="185144"/>
                  </a:lnTo>
                  <a:cubicBezTo>
                    <a:pt x="687009" y="148129"/>
                    <a:pt x="767930" y="128483"/>
                    <a:pt x="853439" y="128483"/>
                  </a:cubicBezTo>
                  <a:cubicBezTo>
                    <a:pt x="932860" y="128483"/>
                    <a:pt x="1008322" y="145431"/>
                    <a:pt x="1075718" y="177325"/>
                  </a:cubicBezTo>
                  <a:lnTo>
                    <a:pt x="1150798" y="40824"/>
                  </a:lnTo>
                  <a:cubicBezTo>
                    <a:pt x="1154917" y="33335"/>
                    <a:pt x="1161682" y="28224"/>
                    <a:pt x="1169289" y="26016"/>
                  </a:cubicBezTo>
                  <a:cubicBezTo>
                    <a:pt x="1176896" y="23808"/>
                    <a:pt x="1185346" y="24501"/>
                    <a:pt x="1192835" y="28621"/>
                  </a:cubicBezTo>
                  <a:cubicBezTo>
                    <a:pt x="1207813" y="36859"/>
                    <a:pt x="1213277" y="55680"/>
                    <a:pt x="1205038" y="70658"/>
                  </a:cubicBezTo>
                  <a:lnTo>
                    <a:pt x="1130773" y="205677"/>
                  </a:lnTo>
                  <a:cubicBezTo>
                    <a:pt x="1280708" y="293097"/>
                    <a:pt x="1383706" y="450928"/>
                    <a:pt x="1395615" y="633899"/>
                  </a:cubicBezTo>
                  <a:lnTo>
                    <a:pt x="311263" y="633899"/>
                  </a:lnTo>
                  <a:cubicBezTo>
                    <a:pt x="322782" y="456918"/>
                    <a:pt x="419524" y="303459"/>
                    <a:pt x="560939" y="213488"/>
                  </a:cubicBezTo>
                  <a:lnTo>
                    <a:pt x="471935" y="45445"/>
                  </a:lnTo>
                  <a:cubicBezTo>
                    <a:pt x="463934" y="30339"/>
                    <a:pt x="469694" y="11606"/>
                    <a:pt x="484800" y="3605"/>
                  </a:cubicBezTo>
                  <a:cubicBezTo>
                    <a:pt x="492353" y="-395"/>
                    <a:pt x="500812" y="-955"/>
                    <a:pt x="508384" y="1373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13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3227258" y="1139995"/>
            <a:ext cx="1084967" cy="1084967"/>
            <a:chOff x="4303011" y="1519993"/>
            <a:chExt cx="1446622" cy="1446622"/>
          </a:xfrm>
        </p:grpSpPr>
        <p:sp>
          <p:nvSpPr>
            <p:cNvPr id="27" name="Oval 5"/>
            <p:cNvSpPr>
              <a:spLocks noChangeArrowheads="1"/>
            </p:cNvSpPr>
            <p:nvPr/>
          </p:nvSpPr>
          <p:spPr bwMode="auto">
            <a:xfrm>
              <a:off x="4303011" y="1519993"/>
              <a:ext cx="1446622" cy="1446622"/>
            </a:xfrm>
            <a:prstGeom prst="ellipse">
              <a:avLst/>
            </a:prstGeom>
            <a:solidFill>
              <a:srgbClr val="203A71"/>
            </a:solidFill>
            <a:ln w="136525">
              <a:solidFill>
                <a:schemeClr val="bg1">
                  <a:lumMod val="85000"/>
                </a:schemeClr>
              </a:solidFill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3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" name="Rectangle 45"/>
            <p:cNvSpPr/>
            <p:nvPr/>
          </p:nvSpPr>
          <p:spPr bwMode="auto">
            <a:xfrm>
              <a:off x="4335426" y="2117762"/>
              <a:ext cx="1406092" cy="7465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013" b="1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Bebas Neue" charset="0"/>
                  <a:sym typeface="Bebas Neue" charset="0"/>
                </a:rPr>
                <a:t>填入标题</a:t>
              </a:r>
              <a:endParaRPr lang="en-US" altLang="zh-CN" sz="1013" b="1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Bebas Neue" charset="0"/>
                <a:sym typeface="Bebas Neue" charset="0"/>
              </a:endParaRPr>
            </a:p>
          </p:txBody>
        </p:sp>
        <p:sp>
          <p:nvSpPr>
            <p:cNvPr id="29" name="KSO_Shape"/>
            <p:cNvSpPr/>
            <p:nvPr/>
          </p:nvSpPr>
          <p:spPr>
            <a:xfrm>
              <a:off x="4815583" y="1820536"/>
              <a:ext cx="463872" cy="479868"/>
            </a:xfrm>
            <a:custGeom>
              <a:avLst/>
              <a:gdLst/>
              <a:ahLst/>
              <a:cxnLst/>
              <a:rect l="l" t="t" r="r" b="b"/>
              <a:pathLst>
                <a:path w="1119349" h="1157433">
                  <a:moveTo>
                    <a:pt x="135620" y="818456"/>
                  </a:moveTo>
                  <a:cubicBezTo>
                    <a:pt x="71450" y="948523"/>
                    <a:pt x="57484" y="1054732"/>
                    <a:pt x="108323" y="1103729"/>
                  </a:cubicBezTo>
                  <a:cubicBezTo>
                    <a:pt x="164989" y="1158341"/>
                    <a:pt x="289713" y="1129874"/>
                    <a:pt x="437069" y="1040437"/>
                  </a:cubicBezTo>
                  <a:cubicBezTo>
                    <a:pt x="307239" y="1007168"/>
                    <a:pt x="198946" y="926245"/>
                    <a:pt x="135620" y="818456"/>
                  </a:cubicBezTo>
                  <a:close/>
                  <a:moveTo>
                    <a:pt x="582086" y="345816"/>
                  </a:moveTo>
                  <a:cubicBezTo>
                    <a:pt x="490772" y="345817"/>
                    <a:pt x="434615" y="407693"/>
                    <a:pt x="413811" y="495363"/>
                  </a:cubicBezTo>
                  <a:lnTo>
                    <a:pt x="750361" y="495364"/>
                  </a:lnTo>
                  <a:cubicBezTo>
                    <a:pt x="729557" y="407692"/>
                    <a:pt x="673401" y="345816"/>
                    <a:pt x="582086" y="345816"/>
                  </a:cubicBezTo>
                  <a:close/>
                  <a:moveTo>
                    <a:pt x="954622" y="129"/>
                  </a:moveTo>
                  <a:cubicBezTo>
                    <a:pt x="1007406" y="-1466"/>
                    <a:pt x="1051113" y="11645"/>
                    <a:pt x="1081775" y="41196"/>
                  </a:cubicBezTo>
                  <a:cubicBezTo>
                    <a:pt x="1101805" y="60500"/>
                    <a:pt x="1115030" y="85625"/>
                    <a:pt x="1119349" y="116033"/>
                  </a:cubicBezTo>
                  <a:cubicBezTo>
                    <a:pt x="1112931" y="103633"/>
                    <a:pt x="1104158" y="92219"/>
                    <a:pt x="1093494" y="81508"/>
                  </a:cubicBezTo>
                  <a:cubicBezTo>
                    <a:pt x="1010899" y="-1451"/>
                    <a:pt x="882017" y="28786"/>
                    <a:pt x="737350" y="130602"/>
                  </a:cubicBezTo>
                  <a:cubicBezTo>
                    <a:pt x="943277" y="190863"/>
                    <a:pt x="1091569" y="370605"/>
                    <a:pt x="1091569" y="582598"/>
                  </a:cubicBezTo>
                  <a:lnTo>
                    <a:pt x="1085273" y="640757"/>
                  </a:lnTo>
                  <a:lnTo>
                    <a:pt x="755888" y="640756"/>
                  </a:lnTo>
                  <a:lnTo>
                    <a:pt x="719073" y="640757"/>
                  </a:lnTo>
                  <a:lnTo>
                    <a:pt x="408284" y="640757"/>
                  </a:lnTo>
                  <a:cubicBezTo>
                    <a:pt x="424002" y="743453"/>
                    <a:pt x="484447" y="819382"/>
                    <a:pt x="582086" y="819383"/>
                  </a:cubicBezTo>
                  <a:cubicBezTo>
                    <a:pt x="648673" y="819382"/>
                    <a:pt x="697960" y="784070"/>
                    <a:pt x="725617" y="727992"/>
                  </a:cubicBezTo>
                  <a:lnTo>
                    <a:pt x="1064773" y="727992"/>
                  </a:lnTo>
                  <a:cubicBezTo>
                    <a:pt x="1000780" y="921122"/>
                    <a:pt x="807116" y="1060320"/>
                    <a:pt x="578539" y="1060320"/>
                  </a:cubicBezTo>
                  <a:cubicBezTo>
                    <a:pt x="541437" y="1060319"/>
                    <a:pt x="505255" y="1056652"/>
                    <a:pt x="470646" y="1048435"/>
                  </a:cubicBezTo>
                  <a:cubicBezTo>
                    <a:pt x="288189" y="1159820"/>
                    <a:pt x="124174" y="1191927"/>
                    <a:pt x="45670" y="1116267"/>
                  </a:cubicBezTo>
                  <a:cubicBezTo>
                    <a:pt x="-38972" y="1034693"/>
                    <a:pt x="-2092" y="849162"/>
                    <a:pt x="124297" y="645271"/>
                  </a:cubicBezTo>
                  <a:cubicBezTo>
                    <a:pt x="126384" y="641564"/>
                    <a:pt x="128546" y="637931"/>
                    <a:pt x="130887" y="634433"/>
                  </a:cubicBezTo>
                  <a:cubicBezTo>
                    <a:pt x="140131" y="616742"/>
                    <a:pt x="151256" y="599735"/>
                    <a:pt x="163296" y="582889"/>
                  </a:cubicBezTo>
                  <a:cubicBezTo>
                    <a:pt x="171413" y="570408"/>
                    <a:pt x="179765" y="558285"/>
                    <a:pt x="189707" y="547372"/>
                  </a:cubicBezTo>
                  <a:cubicBezTo>
                    <a:pt x="207410" y="520542"/>
                    <a:pt x="227598" y="494496"/>
                    <a:pt x="249351" y="468810"/>
                  </a:cubicBezTo>
                  <a:cubicBezTo>
                    <a:pt x="261501" y="453873"/>
                    <a:pt x="274484" y="439223"/>
                    <a:pt x="288439" y="424719"/>
                  </a:cubicBezTo>
                  <a:cubicBezTo>
                    <a:pt x="304701" y="403895"/>
                    <a:pt x="322841" y="384213"/>
                    <a:pt x="341644" y="364703"/>
                  </a:cubicBezTo>
                  <a:cubicBezTo>
                    <a:pt x="392793" y="311630"/>
                    <a:pt x="445389" y="263415"/>
                    <a:pt x="498166" y="220924"/>
                  </a:cubicBezTo>
                  <a:cubicBezTo>
                    <a:pt x="310657" y="309270"/>
                    <a:pt x="183697" y="431706"/>
                    <a:pt x="65845" y="579499"/>
                  </a:cubicBezTo>
                  <a:cubicBezTo>
                    <a:pt x="67312" y="317087"/>
                    <a:pt x="296312" y="104878"/>
                    <a:pt x="578538" y="104878"/>
                  </a:cubicBezTo>
                  <a:lnTo>
                    <a:pt x="651994" y="111773"/>
                  </a:lnTo>
                  <a:cubicBezTo>
                    <a:pt x="764896" y="41979"/>
                    <a:pt x="871117" y="2651"/>
                    <a:pt x="954622" y="129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13">
                <a:solidFill>
                  <a:srgbClr val="FFFFFF"/>
                </a:solidFill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5303104" y="1139995"/>
            <a:ext cx="1084967" cy="1084967"/>
            <a:chOff x="7070806" y="1519993"/>
            <a:chExt cx="1446622" cy="1446622"/>
          </a:xfrm>
        </p:grpSpPr>
        <p:sp>
          <p:nvSpPr>
            <p:cNvPr id="31" name="Oval 5"/>
            <p:cNvSpPr>
              <a:spLocks noChangeArrowheads="1"/>
            </p:cNvSpPr>
            <p:nvPr/>
          </p:nvSpPr>
          <p:spPr bwMode="auto">
            <a:xfrm>
              <a:off x="7070806" y="1519993"/>
              <a:ext cx="1446622" cy="1446622"/>
            </a:xfrm>
            <a:prstGeom prst="ellipse">
              <a:avLst/>
            </a:prstGeom>
            <a:solidFill>
              <a:srgbClr val="203A71"/>
            </a:solidFill>
            <a:ln w="136525">
              <a:solidFill>
                <a:schemeClr val="bg1">
                  <a:lumMod val="85000"/>
                </a:schemeClr>
              </a:solidFill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3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Rectangle 45"/>
            <p:cNvSpPr/>
            <p:nvPr/>
          </p:nvSpPr>
          <p:spPr bwMode="auto">
            <a:xfrm>
              <a:off x="7074272" y="2159194"/>
              <a:ext cx="1406092" cy="7465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013" b="1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Bebas Neue" charset="0"/>
                  <a:sym typeface="Bebas Neue" charset="0"/>
                </a:rPr>
                <a:t>填入标题</a:t>
              </a:r>
              <a:endParaRPr lang="en-US" altLang="zh-CN" sz="1013" b="1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Bebas Neue" charset="0"/>
                <a:sym typeface="Bebas Neue" charset="0"/>
              </a:endParaRPr>
            </a:p>
          </p:txBody>
        </p:sp>
        <p:sp>
          <p:nvSpPr>
            <p:cNvPr id="33" name="KSO_Shape"/>
            <p:cNvSpPr/>
            <p:nvPr/>
          </p:nvSpPr>
          <p:spPr>
            <a:xfrm>
              <a:off x="7529507" y="1862653"/>
              <a:ext cx="495622" cy="431191"/>
            </a:xfrm>
            <a:custGeom>
              <a:avLst/>
              <a:gdLst>
                <a:gd name="connsiteX0" fmla="*/ 216021 w 432042"/>
                <a:gd name="connsiteY0" fmla="*/ 221820 h 375762"/>
                <a:gd name="connsiteX1" fmla="*/ 292992 w 432042"/>
                <a:gd name="connsiteY1" fmla="*/ 298791 h 375762"/>
                <a:gd name="connsiteX2" fmla="*/ 216021 w 432042"/>
                <a:gd name="connsiteY2" fmla="*/ 375762 h 375762"/>
                <a:gd name="connsiteX3" fmla="*/ 139050 w 432042"/>
                <a:gd name="connsiteY3" fmla="*/ 298791 h 375762"/>
                <a:gd name="connsiteX4" fmla="*/ 216021 w 432042"/>
                <a:gd name="connsiteY4" fmla="*/ 221820 h 375762"/>
                <a:gd name="connsiteX5" fmla="*/ 216021 w 432042"/>
                <a:gd name="connsiteY5" fmla="*/ 109336 h 375762"/>
                <a:gd name="connsiteX6" fmla="*/ 368029 w 432042"/>
                <a:gd name="connsiteY6" fmla="*/ 177084 h 375762"/>
                <a:gd name="connsiteX7" fmla="*/ 336422 w 432042"/>
                <a:gd name="connsiteY7" fmla="*/ 221820 h 375762"/>
                <a:gd name="connsiteX8" fmla="*/ 216021 w 432042"/>
                <a:gd name="connsiteY8" fmla="*/ 162428 h 375762"/>
                <a:gd name="connsiteX9" fmla="*/ 95620 w 432042"/>
                <a:gd name="connsiteY9" fmla="*/ 221820 h 375762"/>
                <a:gd name="connsiteX10" fmla="*/ 64014 w 432042"/>
                <a:gd name="connsiteY10" fmla="*/ 177084 h 375762"/>
                <a:gd name="connsiteX11" fmla="*/ 216021 w 432042"/>
                <a:gd name="connsiteY11" fmla="*/ 109336 h 375762"/>
                <a:gd name="connsiteX12" fmla="*/ 216021 w 432042"/>
                <a:gd name="connsiteY12" fmla="*/ 0 h 375762"/>
                <a:gd name="connsiteX13" fmla="*/ 432042 w 432042"/>
                <a:gd name="connsiteY13" fmla="*/ 86479 h 375762"/>
                <a:gd name="connsiteX14" fmla="*/ 399808 w 432042"/>
                <a:gd name="connsiteY14" fmla="*/ 132103 h 375762"/>
                <a:gd name="connsiteX15" fmla="*/ 216021 w 432042"/>
                <a:gd name="connsiteY15" fmla="*/ 55952 h 375762"/>
                <a:gd name="connsiteX16" fmla="*/ 32234 w 432042"/>
                <a:gd name="connsiteY16" fmla="*/ 132103 h 375762"/>
                <a:gd name="connsiteX17" fmla="*/ 0 w 432042"/>
                <a:gd name="connsiteY17" fmla="*/ 86480 h 375762"/>
                <a:gd name="connsiteX18" fmla="*/ 216021 w 432042"/>
                <a:gd name="connsiteY18" fmla="*/ 0 h 375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32042" h="375762">
                  <a:moveTo>
                    <a:pt x="216021" y="221820"/>
                  </a:moveTo>
                  <a:cubicBezTo>
                    <a:pt x="258531" y="221820"/>
                    <a:pt x="292992" y="256281"/>
                    <a:pt x="292992" y="298791"/>
                  </a:cubicBezTo>
                  <a:cubicBezTo>
                    <a:pt x="292992" y="341301"/>
                    <a:pt x="258531" y="375762"/>
                    <a:pt x="216021" y="375762"/>
                  </a:cubicBezTo>
                  <a:cubicBezTo>
                    <a:pt x="173511" y="375762"/>
                    <a:pt x="139050" y="341301"/>
                    <a:pt x="139050" y="298791"/>
                  </a:cubicBezTo>
                  <a:cubicBezTo>
                    <a:pt x="139050" y="256281"/>
                    <a:pt x="173511" y="221820"/>
                    <a:pt x="216021" y="221820"/>
                  </a:cubicBezTo>
                  <a:close/>
                  <a:moveTo>
                    <a:pt x="216021" y="109336"/>
                  </a:moveTo>
                  <a:cubicBezTo>
                    <a:pt x="276428" y="109336"/>
                    <a:pt x="330776" y="135275"/>
                    <a:pt x="368029" y="177084"/>
                  </a:cubicBezTo>
                  <a:lnTo>
                    <a:pt x="336422" y="221820"/>
                  </a:lnTo>
                  <a:cubicBezTo>
                    <a:pt x="308859" y="185511"/>
                    <a:pt x="265135" y="162428"/>
                    <a:pt x="216021" y="162428"/>
                  </a:cubicBezTo>
                  <a:cubicBezTo>
                    <a:pt x="166906" y="162428"/>
                    <a:pt x="123183" y="185511"/>
                    <a:pt x="95620" y="221820"/>
                  </a:cubicBezTo>
                  <a:lnTo>
                    <a:pt x="64014" y="177084"/>
                  </a:lnTo>
                  <a:cubicBezTo>
                    <a:pt x="101266" y="135275"/>
                    <a:pt x="155615" y="109336"/>
                    <a:pt x="216021" y="109336"/>
                  </a:cubicBezTo>
                  <a:close/>
                  <a:moveTo>
                    <a:pt x="216021" y="0"/>
                  </a:moveTo>
                  <a:cubicBezTo>
                    <a:pt x="299836" y="0"/>
                    <a:pt x="376026" y="32650"/>
                    <a:pt x="432042" y="86479"/>
                  </a:cubicBezTo>
                  <a:lnTo>
                    <a:pt x="399808" y="132103"/>
                  </a:lnTo>
                  <a:cubicBezTo>
                    <a:pt x="352782" y="85052"/>
                    <a:pt x="287800" y="55952"/>
                    <a:pt x="216021" y="55952"/>
                  </a:cubicBezTo>
                  <a:cubicBezTo>
                    <a:pt x="144243" y="55952"/>
                    <a:pt x="79261" y="85053"/>
                    <a:pt x="32234" y="132103"/>
                  </a:cubicBezTo>
                  <a:lnTo>
                    <a:pt x="0" y="86480"/>
                  </a:lnTo>
                  <a:cubicBezTo>
                    <a:pt x="56016" y="32650"/>
                    <a:pt x="132206" y="0"/>
                    <a:pt x="216021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13">
                <a:solidFill>
                  <a:srgbClr val="FFFFFF"/>
                </a:solidFill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7284864" y="1166330"/>
            <a:ext cx="1084967" cy="1084967"/>
            <a:chOff x="9713152" y="1555107"/>
            <a:chExt cx="1446622" cy="1446622"/>
          </a:xfrm>
        </p:grpSpPr>
        <p:sp>
          <p:nvSpPr>
            <p:cNvPr id="35" name="Oval 5"/>
            <p:cNvSpPr>
              <a:spLocks noChangeArrowheads="1"/>
            </p:cNvSpPr>
            <p:nvPr/>
          </p:nvSpPr>
          <p:spPr bwMode="auto">
            <a:xfrm>
              <a:off x="9713152" y="1555107"/>
              <a:ext cx="1446622" cy="1446622"/>
            </a:xfrm>
            <a:prstGeom prst="ellipse">
              <a:avLst/>
            </a:prstGeom>
            <a:solidFill>
              <a:srgbClr val="203A71"/>
            </a:solidFill>
            <a:ln w="136525">
              <a:solidFill>
                <a:schemeClr val="bg1">
                  <a:lumMod val="85000"/>
                </a:schemeClr>
              </a:solidFill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3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" name="Rectangle 45"/>
            <p:cNvSpPr/>
            <p:nvPr/>
          </p:nvSpPr>
          <p:spPr bwMode="auto">
            <a:xfrm>
              <a:off x="9753682" y="2159194"/>
              <a:ext cx="1406092" cy="7465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013" b="1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Bebas Neue" charset="0"/>
                  <a:sym typeface="Bebas Neue" charset="0"/>
                </a:rPr>
                <a:t>填入标题</a:t>
              </a:r>
              <a:endParaRPr lang="en-US" altLang="zh-CN" sz="1013" b="1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Bebas Neue" charset="0"/>
                <a:sym typeface="Bebas Neue" charset="0"/>
              </a:endParaRPr>
            </a:p>
          </p:txBody>
        </p:sp>
        <p:sp>
          <p:nvSpPr>
            <p:cNvPr id="37" name="KSO_Shape"/>
            <p:cNvSpPr/>
            <p:nvPr/>
          </p:nvSpPr>
          <p:spPr>
            <a:xfrm>
              <a:off x="10214748" y="1895381"/>
              <a:ext cx="504383" cy="398463"/>
            </a:xfrm>
            <a:custGeom>
              <a:avLst/>
              <a:gdLst/>
              <a:ahLst/>
              <a:cxnLst/>
              <a:rect l="l" t="t" r="r" b="b"/>
              <a:pathLst>
                <a:path w="936104" h="739561">
                  <a:moveTo>
                    <a:pt x="282640" y="667561"/>
                  </a:moveTo>
                  <a:lnTo>
                    <a:pt x="653465" y="667561"/>
                  </a:lnTo>
                  <a:lnTo>
                    <a:pt x="684077" y="739561"/>
                  </a:lnTo>
                  <a:lnTo>
                    <a:pt x="252028" y="739561"/>
                  </a:lnTo>
                  <a:close/>
                  <a:moveTo>
                    <a:pt x="54052" y="52175"/>
                  </a:moveTo>
                  <a:lnTo>
                    <a:pt x="54052" y="520175"/>
                  </a:lnTo>
                  <a:lnTo>
                    <a:pt x="882052" y="520175"/>
                  </a:lnTo>
                  <a:lnTo>
                    <a:pt x="882052" y="52175"/>
                  </a:lnTo>
                  <a:close/>
                  <a:moveTo>
                    <a:pt x="0" y="0"/>
                  </a:moveTo>
                  <a:lnTo>
                    <a:pt x="936104" y="0"/>
                  </a:lnTo>
                  <a:lnTo>
                    <a:pt x="936104" y="648000"/>
                  </a:lnTo>
                  <a:lnTo>
                    <a:pt x="0" y="64800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243000" anchor="ctr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13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5823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ferris dir="l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4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4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4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4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4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4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4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4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4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4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4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4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4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4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4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4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4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4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4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4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4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4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7" grpId="0"/>
      <p:bldP spid="18" grpId="0"/>
      <p:bldP spid="19" grpId="0"/>
      <p:bldP spid="20" grpId="0"/>
      <p:bldP spid="2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6"/>
          <p:cNvSpPr txBox="1"/>
          <p:nvPr/>
        </p:nvSpPr>
        <p:spPr>
          <a:xfrm>
            <a:off x="4030826" y="839008"/>
            <a:ext cx="1082348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7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目  录</a:t>
            </a:r>
          </a:p>
        </p:txBody>
      </p:sp>
      <p:grpSp>
        <p:nvGrpSpPr>
          <p:cNvPr id="25" name="组合 24"/>
          <p:cNvGrpSpPr/>
          <p:nvPr/>
        </p:nvGrpSpPr>
        <p:grpSpPr>
          <a:xfrm>
            <a:off x="1273579" y="3014023"/>
            <a:ext cx="1685642" cy="789365"/>
            <a:chOff x="1273579" y="3953373"/>
            <a:chExt cx="1685642" cy="789365"/>
          </a:xfrm>
        </p:grpSpPr>
        <p:grpSp>
          <p:nvGrpSpPr>
            <p:cNvPr id="26" name="组合 25"/>
            <p:cNvGrpSpPr/>
            <p:nvPr/>
          </p:nvGrpSpPr>
          <p:grpSpPr>
            <a:xfrm>
              <a:off x="1273579" y="4288047"/>
              <a:ext cx="1685642" cy="454691"/>
              <a:chOff x="3776602" y="2004244"/>
              <a:chExt cx="2247521" cy="606256"/>
            </a:xfrm>
          </p:grpSpPr>
          <p:sp>
            <p:nvSpPr>
              <p:cNvPr id="32" name="文本框 32"/>
              <p:cNvSpPr txBox="1"/>
              <p:nvPr/>
            </p:nvSpPr>
            <p:spPr>
              <a:xfrm>
                <a:off x="3776602" y="2004244"/>
                <a:ext cx="1923127" cy="4105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401" dirty="0">
                    <a:solidFill>
                      <a:srgbClr val="203A71"/>
                    </a:solidFill>
                    <a:latin typeface="微软雅黑" pitchFamily="34" charset="-122"/>
                    <a:ea typeface="微软雅黑" pitchFamily="34" charset="-122"/>
                  </a:rPr>
                  <a:t>单击添加标题</a:t>
                </a:r>
              </a:p>
            </p:txBody>
          </p:sp>
          <p:sp>
            <p:nvSpPr>
              <p:cNvPr id="33" name="文本框 33"/>
              <p:cNvSpPr txBox="1"/>
              <p:nvPr/>
            </p:nvSpPr>
            <p:spPr>
              <a:xfrm>
                <a:off x="3859902" y="2159094"/>
                <a:ext cx="2164221" cy="4514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altLang="zh-CN" sz="800" dirty="0">
                  <a:solidFill>
                    <a:srgbClr val="203A71"/>
                  </a:solidFill>
                </a:endParaRPr>
              </a:p>
              <a:p>
                <a:r>
                  <a:rPr lang="en-US" altLang="zh-CN" sz="800" dirty="0">
                    <a:solidFill>
                      <a:srgbClr val="203A71"/>
                    </a:solidFill>
                  </a:rPr>
                  <a:t>Click here to add a title</a:t>
                </a:r>
              </a:p>
            </p:txBody>
          </p:sp>
        </p:grpSp>
        <p:grpSp>
          <p:nvGrpSpPr>
            <p:cNvPr id="27" name="Group 4"/>
            <p:cNvGrpSpPr>
              <a:grpSpLocks noChangeAspect="1"/>
            </p:cNvGrpSpPr>
            <p:nvPr/>
          </p:nvGrpSpPr>
          <p:grpSpPr bwMode="auto">
            <a:xfrm>
              <a:off x="1828180" y="3953373"/>
              <a:ext cx="215450" cy="252482"/>
              <a:chOff x="1776" y="1776"/>
              <a:chExt cx="64" cy="75"/>
            </a:xfrm>
            <a:solidFill>
              <a:srgbClr val="0070C0"/>
            </a:solidFill>
            <a:effectLst/>
          </p:grpSpPr>
          <p:sp>
            <p:nvSpPr>
              <p:cNvPr id="28" name="Freeform 5"/>
              <p:cNvSpPr>
                <a:spLocks/>
              </p:cNvSpPr>
              <p:nvPr/>
            </p:nvSpPr>
            <p:spPr bwMode="auto">
              <a:xfrm>
                <a:off x="1795" y="1779"/>
                <a:ext cx="29" cy="26"/>
              </a:xfrm>
              <a:custGeom>
                <a:avLst/>
                <a:gdLst>
                  <a:gd name="T0" fmla="*/ 5 w 11"/>
                  <a:gd name="T1" fmla="*/ 10 h 10"/>
                  <a:gd name="T2" fmla="*/ 5 w 11"/>
                  <a:gd name="T3" fmla="*/ 10 h 10"/>
                  <a:gd name="T4" fmla="*/ 11 w 11"/>
                  <a:gd name="T5" fmla="*/ 5 h 10"/>
                  <a:gd name="T6" fmla="*/ 5 w 11"/>
                  <a:gd name="T7" fmla="*/ 0 h 10"/>
                  <a:gd name="T8" fmla="*/ 5 w 11"/>
                  <a:gd name="T9" fmla="*/ 0 h 10"/>
                  <a:gd name="T10" fmla="*/ 0 w 11"/>
                  <a:gd name="T11" fmla="*/ 5 h 10"/>
                  <a:gd name="T12" fmla="*/ 5 w 11"/>
                  <a:gd name="T13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" h="10">
                    <a:moveTo>
                      <a:pt x="5" y="10"/>
                    </a:moveTo>
                    <a:cubicBezTo>
                      <a:pt x="5" y="10"/>
                      <a:pt x="5" y="10"/>
                      <a:pt x="5" y="10"/>
                    </a:cubicBezTo>
                    <a:cubicBezTo>
                      <a:pt x="8" y="10"/>
                      <a:pt x="11" y="8"/>
                      <a:pt x="11" y="5"/>
                    </a:cubicBezTo>
                    <a:cubicBezTo>
                      <a:pt x="11" y="2"/>
                      <a:pt x="8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2" y="1"/>
                      <a:pt x="0" y="3"/>
                      <a:pt x="0" y="5"/>
                    </a:cubicBezTo>
                    <a:cubicBezTo>
                      <a:pt x="0" y="8"/>
                      <a:pt x="2" y="10"/>
                      <a:pt x="5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2">
                  <a:solidFill>
                    <a:srgbClr val="203A71"/>
                  </a:solidFill>
                </a:endParaRPr>
              </a:p>
            </p:txBody>
          </p:sp>
          <p:sp>
            <p:nvSpPr>
              <p:cNvPr id="29" name="Freeform 6"/>
              <p:cNvSpPr>
                <a:spLocks/>
              </p:cNvSpPr>
              <p:nvPr/>
            </p:nvSpPr>
            <p:spPr bwMode="auto">
              <a:xfrm>
                <a:off x="1776" y="1810"/>
                <a:ext cx="64" cy="41"/>
              </a:xfrm>
              <a:custGeom>
                <a:avLst/>
                <a:gdLst>
                  <a:gd name="T0" fmla="*/ 23 w 24"/>
                  <a:gd name="T1" fmla="*/ 3 h 16"/>
                  <a:gd name="T2" fmla="*/ 19 w 24"/>
                  <a:gd name="T3" fmla="*/ 0 h 16"/>
                  <a:gd name="T4" fmla="*/ 19 w 24"/>
                  <a:gd name="T5" fmla="*/ 0 h 16"/>
                  <a:gd name="T6" fmla="*/ 17 w 24"/>
                  <a:gd name="T7" fmla="*/ 0 h 16"/>
                  <a:gd name="T8" fmla="*/ 15 w 24"/>
                  <a:gd name="T9" fmla="*/ 5 h 16"/>
                  <a:gd name="T10" fmla="*/ 12 w 24"/>
                  <a:gd name="T11" fmla="*/ 11 h 16"/>
                  <a:gd name="T12" fmla="*/ 14 w 24"/>
                  <a:gd name="T13" fmla="*/ 7 h 16"/>
                  <a:gd name="T14" fmla="*/ 13 w 24"/>
                  <a:gd name="T15" fmla="*/ 1 h 16"/>
                  <a:gd name="T16" fmla="*/ 13 w 24"/>
                  <a:gd name="T17" fmla="*/ 1 h 16"/>
                  <a:gd name="T18" fmla="*/ 12 w 24"/>
                  <a:gd name="T19" fmla="*/ 0 h 16"/>
                  <a:gd name="T20" fmla="*/ 12 w 24"/>
                  <a:gd name="T21" fmla="*/ 0 h 16"/>
                  <a:gd name="T22" fmla="*/ 12 w 24"/>
                  <a:gd name="T23" fmla="*/ 1 h 16"/>
                  <a:gd name="T24" fmla="*/ 12 w 24"/>
                  <a:gd name="T25" fmla="*/ 1 h 16"/>
                  <a:gd name="T26" fmla="*/ 11 w 24"/>
                  <a:gd name="T27" fmla="*/ 7 h 16"/>
                  <a:gd name="T28" fmla="*/ 10 w 24"/>
                  <a:gd name="T29" fmla="*/ 5 h 16"/>
                  <a:gd name="T30" fmla="*/ 8 w 24"/>
                  <a:gd name="T31" fmla="*/ 0 h 16"/>
                  <a:gd name="T32" fmla="*/ 5 w 24"/>
                  <a:gd name="T33" fmla="*/ 0 h 16"/>
                  <a:gd name="T34" fmla="*/ 5 w 24"/>
                  <a:gd name="T35" fmla="*/ 0 h 16"/>
                  <a:gd name="T36" fmla="*/ 1 w 24"/>
                  <a:gd name="T37" fmla="*/ 3 h 16"/>
                  <a:gd name="T38" fmla="*/ 0 w 24"/>
                  <a:gd name="T39" fmla="*/ 16 h 16"/>
                  <a:gd name="T40" fmla="*/ 4 w 24"/>
                  <a:gd name="T41" fmla="*/ 16 h 16"/>
                  <a:gd name="T42" fmla="*/ 4 w 24"/>
                  <a:gd name="T43" fmla="*/ 6 h 16"/>
                  <a:gd name="T44" fmla="*/ 5 w 24"/>
                  <a:gd name="T45" fmla="*/ 6 h 16"/>
                  <a:gd name="T46" fmla="*/ 5 w 24"/>
                  <a:gd name="T47" fmla="*/ 16 h 16"/>
                  <a:gd name="T48" fmla="*/ 12 w 24"/>
                  <a:gd name="T49" fmla="*/ 16 h 16"/>
                  <a:gd name="T50" fmla="*/ 19 w 24"/>
                  <a:gd name="T51" fmla="*/ 16 h 16"/>
                  <a:gd name="T52" fmla="*/ 19 w 24"/>
                  <a:gd name="T53" fmla="*/ 6 h 16"/>
                  <a:gd name="T54" fmla="*/ 19 w 24"/>
                  <a:gd name="T55" fmla="*/ 6 h 16"/>
                  <a:gd name="T56" fmla="*/ 20 w 24"/>
                  <a:gd name="T57" fmla="*/ 6 h 16"/>
                  <a:gd name="T58" fmla="*/ 20 w 24"/>
                  <a:gd name="T59" fmla="*/ 16 h 16"/>
                  <a:gd name="T60" fmla="*/ 23 w 24"/>
                  <a:gd name="T61" fmla="*/ 16 h 16"/>
                  <a:gd name="T62" fmla="*/ 23 w 24"/>
                  <a:gd name="T63" fmla="*/ 3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4" h="16">
                    <a:moveTo>
                      <a:pt x="23" y="3"/>
                    </a:moveTo>
                    <a:cubicBezTo>
                      <a:pt x="22" y="1"/>
                      <a:pt x="20" y="0"/>
                      <a:pt x="19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5" y="5"/>
                      <a:pt x="15" y="5"/>
                      <a:pt x="15" y="5"/>
                    </a:cubicBezTo>
                    <a:cubicBezTo>
                      <a:pt x="12" y="11"/>
                      <a:pt x="12" y="11"/>
                      <a:pt x="12" y="11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13" y="0"/>
                      <a:pt x="13" y="0"/>
                      <a:pt x="12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2" y="0"/>
                      <a:pt x="12" y="0"/>
                      <a:pt x="12" y="1"/>
                    </a:cubicBezTo>
                    <a:cubicBezTo>
                      <a:pt x="12" y="1"/>
                      <a:pt x="12" y="1"/>
                      <a:pt x="12" y="1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3" y="0"/>
                      <a:pt x="2" y="1"/>
                      <a:pt x="1" y="3"/>
                    </a:cubicBezTo>
                    <a:cubicBezTo>
                      <a:pt x="0" y="5"/>
                      <a:pt x="0" y="11"/>
                      <a:pt x="0" y="16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4" y="6"/>
                      <a:pt x="4" y="6"/>
                      <a:pt x="5" y="6"/>
                    </a:cubicBezTo>
                    <a:cubicBezTo>
                      <a:pt x="5" y="16"/>
                      <a:pt x="5" y="16"/>
                      <a:pt x="5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9" y="16"/>
                      <a:pt x="19" y="16"/>
                      <a:pt x="19" y="16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9" y="6"/>
                      <a:pt x="20" y="6"/>
                      <a:pt x="20" y="6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23" y="16"/>
                      <a:pt x="23" y="16"/>
                      <a:pt x="23" y="16"/>
                    </a:cubicBezTo>
                    <a:cubicBezTo>
                      <a:pt x="24" y="11"/>
                      <a:pt x="24" y="5"/>
                      <a:pt x="23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2">
                  <a:solidFill>
                    <a:srgbClr val="203A71"/>
                  </a:solidFill>
                </a:endParaRPr>
              </a:p>
            </p:txBody>
          </p:sp>
          <p:sp>
            <p:nvSpPr>
              <p:cNvPr id="30" name="Freeform 7"/>
              <p:cNvSpPr>
                <a:spLocks/>
              </p:cNvSpPr>
              <p:nvPr/>
            </p:nvSpPr>
            <p:spPr bwMode="auto">
              <a:xfrm>
                <a:off x="1795" y="1776"/>
                <a:ext cx="29" cy="26"/>
              </a:xfrm>
              <a:custGeom>
                <a:avLst/>
                <a:gdLst>
                  <a:gd name="T0" fmla="*/ 5 w 11"/>
                  <a:gd name="T1" fmla="*/ 10 h 10"/>
                  <a:gd name="T2" fmla="*/ 5 w 11"/>
                  <a:gd name="T3" fmla="*/ 10 h 10"/>
                  <a:gd name="T4" fmla="*/ 11 w 11"/>
                  <a:gd name="T5" fmla="*/ 5 h 10"/>
                  <a:gd name="T6" fmla="*/ 5 w 11"/>
                  <a:gd name="T7" fmla="*/ 0 h 10"/>
                  <a:gd name="T8" fmla="*/ 5 w 11"/>
                  <a:gd name="T9" fmla="*/ 0 h 10"/>
                  <a:gd name="T10" fmla="*/ 0 w 11"/>
                  <a:gd name="T11" fmla="*/ 5 h 10"/>
                  <a:gd name="T12" fmla="*/ 5 w 11"/>
                  <a:gd name="T13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" h="10">
                    <a:moveTo>
                      <a:pt x="5" y="10"/>
                    </a:moveTo>
                    <a:cubicBezTo>
                      <a:pt x="5" y="10"/>
                      <a:pt x="5" y="10"/>
                      <a:pt x="5" y="10"/>
                    </a:cubicBezTo>
                    <a:cubicBezTo>
                      <a:pt x="8" y="10"/>
                      <a:pt x="11" y="8"/>
                      <a:pt x="11" y="5"/>
                    </a:cubicBezTo>
                    <a:cubicBezTo>
                      <a:pt x="11" y="2"/>
                      <a:pt x="8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2" y="1"/>
                      <a:pt x="0" y="3"/>
                      <a:pt x="0" y="5"/>
                    </a:cubicBezTo>
                    <a:cubicBezTo>
                      <a:pt x="0" y="8"/>
                      <a:pt x="2" y="10"/>
                      <a:pt x="5" y="10"/>
                    </a:cubicBezTo>
                    <a:close/>
                  </a:path>
                </a:pathLst>
              </a:custGeom>
              <a:solidFill>
                <a:srgbClr val="203A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2">
                  <a:solidFill>
                    <a:srgbClr val="203A71"/>
                  </a:solidFill>
                </a:endParaRPr>
              </a:p>
            </p:txBody>
          </p:sp>
          <p:sp>
            <p:nvSpPr>
              <p:cNvPr id="31" name="Freeform 8"/>
              <p:cNvSpPr>
                <a:spLocks/>
              </p:cNvSpPr>
              <p:nvPr/>
            </p:nvSpPr>
            <p:spPr bwMode="auto">
              <a:xfrm>
                <a:off x="1776" y="1807"/>
                <a:ext cx="64" cy="42"/>
              </a:xfrm>
              <a:custGeom>
                <a:avLst/>
                <a:gdLst>
                  <a:gd name="T0" fmla="*/ 23 w 24"/>
                  <a:gd name="T1" fmla="*/ 3 h 16"/>
                  <a:gd name="T2" fmla="*/ 19 w 24"/>
                  <a:gd name="T3" fmla="*/ 0 h 16"/>
                  <a:gd name="T4" fmla="*/ 19 w 24"/>
                  <a:gd name="T5" fmla="*/ 0 h 16"/>
                  <a:gd name="T6" fmla="*/ 17 w 24"/>
                  <a:gd name="T7" fmla="*/ 0 h 16"/>
                  <a:gd name="T8" fmla="*/ 15 w 24"/>
                  <a:gd name="T9" fmla="*/ 5 h 16"/>
                  <a:gd name="T10" fmla="*/ 12 w 24"/>
                  <a:gd name="T11" fmla="*/ 11 h 16"/>
                  <a:gd name="T12" fmla="*/ 14 w 24"/>
                  <a:gd name="T13" fmla="*/ 7 h 16"/>
                  <a:gd name="T14" fmla="*/ 13 w 24"/>
                  <a:gd name="T15" fmla="*/ 1 h 16"/>
                  <a:gd name="T16" fmla="*/ 13 w 24"/>
                  <a:gd name="T17" fmla="*/ 1 h 16"/>
                  <a:gd name="T18" fmla="*/ 12 w 24"/>
                  <a:gd name="T19" fmla="*/ 0 h 16"/>
                  <a:gd name="T20" fmla="*/ 12 w 24"/>
                  <a:gd name="T21" fmla="*/ 0 h 16"/>
                  <a:gd name="T22" fmla="*/ 12 w 24"/>
                  <a:gd name="T23" fmla="*/ 1 h 16"/>
                  <a:gd name="T24" fmla="*/ 12 w 24"/>
                  <a:gd name="T25" fmla="*/ 1 h 16"/>
                  <a:gd name="T26" fmla="*/ 11 w 24"/>
                  <a:gd name="T27" fmla="*/ 7 h 16"/>
                  <a:gd name="T28" fmla="*/ 10 w 24"/>
                  <a:gd name="T29" fmla="*/ 5 h 16"/>
                  <a:gd name="T30" fmla="*/ 8 w 24"/>
                  <a:gd name="T31" fmla="*/ 0 h 16"/>
                  <a:gd name="T32" fmla="*/ 5 w 24"/>
                  <a:gd name="T33" fmla="*/ 0 h 16"/>
                  <a:gd name="T34" fmla="*/ 5 w 24"/>
                  <a:gd name="T35" fmla="*/ 0 h 16"/>
                  <a:gd name="T36" fmla="*/ 1 w 24"/>
                  <a:gd name="T37" fmla="*/ 3 h 16"/>
                  <a:gd name="T38" fmla="*/ 0 w 24"/>
                  <a:gd name="T39" fmla="*/ 16 h 16"/>
                  <a:gd name="T40" fmla="*/ 4 w 24"/>
                  <a:gd name="T41" fmla="*/ 16 h 16"/>
                  <a:gd name="T42" fmla="*/ 4 w 24"/>
                  <a:gd name="T43" fmla="*/ 6 h 16"/>
                  <a:gd name="T44" fmla="*/ 5 w 24"/>
                  <a:gd name="T45" fmla="*/ 6 h 16"/>
                  <a:gd name="T46" fmla="*/ 5 w 24"/>
                  <a:gd name="T47" fmla="*/ 16 h 16"/>
                  <a:gd name="T48" fmla="*/ 12 w 24"/>
                  <a:gd name="T49" fmla="*/ 16 h 16"/>
                  <a:gd name="T50" fmla="*/ 19 w 24"/>
                  <a:gd name="T51" fmla="*/ 16 h 16"/>
                  <a:gd name="T52" fmla="*/ 19 w 24"/>
                  <a:gd name="T53" fmla="*/ 6 h 16"/>
                  <a:gd name="T54" fmla="*/ 19 w 24"/>
                  <a:gd name="T55" fmla="*/ 6 h 16"/>
                  <a:gd name="T56" fmla="*/ 20 w 24"/>
                  <a:gd name="T57" fmla="*/ 6 h 16"/>
                  <a:gd name="T58" fmla="*/ 20 w 24"/>
                  <a:gd name="T59" fmla="*/ 16 h 16"/>
                  <a:gd name="T60" fmla="*/ 23 w 24"/>
                  <a:gd name="T61" fmla="*/ 16 h 16"/>
                  <a:gd name="T62" fmla="*/ 23 w 24"/>
                  <a:gd name="T63" fmla="*/ 3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4" h="16">
                    <a:moveTo>
                      <a:pt x="23" y="3"/>
                    </a:moveTo>
                    <a:cubicBezTo>
                      <a:pt x="22" y="1"/>
                      <a:pt x="20" y="0"/>
                      <a:pt x="19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5" y="5"/>
                      <a:pt x="15" y="5"/>
                      <a:pt x="15" y="5"/>
                    </a:cubicBezTo>
                    <a:cubicBezTo>
                      <a:pt x="12" y="11"/>
                      <a:pt x="12" y="11"/>
                      <a:pt x="12" y="11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13" y="0"/>
                      <a:pt x="13" y="0"/>
                      <a:pt x="12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2" y="0"/>
                      <a:pt x="12" y="0"/>
                      <a:pt x="12" y="1"/>
                    </a:cubicBezTo>
                    <a:cubicBezTo>
                      <a:pt x="12" y="1"/>
                      <a:pt x="12" y="1"/>
                      <a:pt x="12" y="1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3" y="0"/>
                      <a:pt x="2" y="1"/>
                      <a:pt x="1" y="3"/>
                    </a:cubicBezTo>
                    <a:cubicBezTo>
                      <a:pt x="0" y="5"/>
                      <a:pt x="0" y="11"/>
                      <a:pt x="0" y="16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4" y="6"/>
                      <a:pt x="4" y="6"/>
                      <a:pt x="5" y="6"/>
                    </a:cubicBezTo>
                    <a:cubicBezTo>
                      <a:pt x="5" y="16"/>
                      <a:pt x="5" y="16"/>
                      <a:pt x="5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9" y="16"/>
                      <a:pt x="19" y="16"/>
                      <a:pt x="19" y="16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9" y="6"/>
                      <a:pt x="20" y="6"/>
                      <a:pt x="20" y="6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23" y="16"/>
                      <a:pt x="23" y="16"/>
                      <a:pt x="23" y="16"/>
                    </a:cubicBezTo>
                    <a:cubicBezTo>
                      <a:pt x="24" y="11"/>
                      <a:pt x="24" y="5"/>
                      <a:pt x="23" y="3"/>
                    </a:cubicBezTo>
                    <a:close/>
                  </a:path>
                </a:pathLst>
              </a:custGeom>
              <a:solidFill>
                <a:srgbClr val="203A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2">
                  <a:solidFill>
                    <a:srgbClr val="203A71"/>
                  </a:solidFill>
                </a:endParaRPr>
              </a:p>
            </p:txBody>
          </p:sp>
        </p:grpSp>
      </p:grpSp>
      <p:grpSp>
        <p:nvGrpSpPr>
          <p:cNvPr id="34" name="组合 33"/>
          <p:cNvGrpSpPr/>
          <p:nvPr/>
        </p:nvGrpSpPr>
        <p:grpSpPr>
          <a:xfrm>
            <a:off x="1540140" y="1802693"/>
            <a:ext cx="873177" cy="873177"/>
            <a:chOff x="1540140" y="2130621"/>
            <a:chExt cx="873177" cy="873177"/>
          </a:xfrm>
        </p:grpSpPr>
        <p:sp>
          <p:nvSpPr>
            <p:cNvPr id="35" name="椭圆 34"/>
            <p:cNvSpPr/>
            <p:nvPr/>
          </p:nvSpPr>
          <p:spPr>
            <a:xfrm>
              <a:off x="1540140" y="2130621"/>
              <a:ext cx="873177" cy="873177"/>
            </a:xfrm>
            <a:prstGeom prst="ellipse">
              <a:avLst/>
            </a:prstGeom>
            <a:solidFill>
              <a:srgbClr val="203A71"/>
            </a:solidFill>
            <a:ln>
              <a:noFill/>
            </a:ln>
            <a:effectLst>
              <a:outerShdw blurRad="203200" dist="101600" dir="2700000" algn="tl" rotWithShape="0">
                <a:prstClr val="black">
                  <a:alpha val="3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2">
                <a:solidFill>
                  <a:prstClr val="white"/>
                </a:solidFill>
              </a:endParaRPr>
            </a:p>
          </p:txBody>
        </p:sp>
        <p:sp>
          <p:nvSpPr>
            <p:cNvPr id="36" name="TextBox 4"/>
            <p:cNvSpPr txBox="1">
              <a:spLocks noChangeArrowheads="1"/>
            </p:cNvSpPr>
            <p:nvPr/>
          </p:nvSpPr>
          <p:spPr bwMode="auto">
            <a:xfrm>
              <a:off x="1733713" y="2218628"/>
              <a:ext cx="486030" cy="697162"/>
            </a:xfrm>
            <a:prstGeom prst="rect">
              <a:avLst/>
            </a:prstGeom>
            <a:solidFill>
              <a:srgbClr val="203A71"/>
            </a:solidFill>
            <a:ln w="9525">
              <a:noFill/>
              <a:miter lim="800000"/>
              <a:headEnd/>
              <a:tailEnd/>
            </a:ln>
          </p:spPr>
          <p:txBody>
            <a:bodyPr wrap="none" tIns="35100" anchor="ctr">
              <a:spAutoFit/>
            </a:bodyPr>
            <a:lstStyle/>
            <a:p>
              <a:pPr algn="ctr"/>
              <a:r>
                <a:rPr lang="en-US" altLang="zh-CN" sz="4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FrankRuehl" charset="-79"/>
                </a:rPr>
                <a:t>1</a:t>
              </a:r>
              <a:endPara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ha" pitchFamily="2"/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3316337" y="1802693"/>
            <a:ext cx="873177" cy="873177"/>
            <a:chOff x="3316337" y="2130621"/>
            <a:chExt cx="873177" cy="873177"/>
          </a:xfrm>
        </p:grpSpPr>
        <p:sp>
          <p:nvSpPr>
            <p:cNvPr id="38" name="椭圆 37"/>
            <p:cNvSpPr/>
            <p:nvPr/>
          </p:nvSpPr>
          <p:spPr>
            <a:xfrm>
              <a:off x="3316337" y="2130621"/>
              <a:ext cx="873177" cy="873177"/>
            </a:xfrm>
            <a:prstGeom prst="ellipse">
              <a:avLst/>
            </a:prstGeom>
            <a:solidFill>
              <a:srgbClr val="203A71"/>
            </a:solidFill>
            <a:ln>
              <a:noFill/>
            </a:ln>
            <a:effectLst>
              <a:outerShdw blurRad="203200" dist="101600" dir="2700000" algn="tl" rotWithShape="0">
                <a:prstClr val="black">
                  <a:alpha val="3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2">
                <a:solidFill>
                  <a:prstClr val="white"/>
                </a:solidFill>
              </a:endParaRPr>
            </a:p>
          </p:txBody>
        </p:sp>
        <p:sp>
          <p:nvSpPr>
            <p:cNvPr id="39" name="TextBox 4"/>
            <p:cNvSpPr txBox="1">
              <a:spLocks noChangeArrowheads="1"/>
            </p:cNvSpPr>
            <p:nvPr/>
          </p:nvSpPr>
          <p:spPr bwMode="auto">
            <a:xfrm>
              <a:off x="3509910" y="2218628"/>
              <a:ext cx="486030" cy="6971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tIns="35100" anchor="ctr">
              <a:spAutoFit/>
            </a:bodyPr>
            <a:lstStyle/>
            <a:p>
              <a:pPr algn="ctr"/>
              <a:r>
                <a:rPr lang="en-US" altLang="zh-CN" sz="4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FrankRuehl" charset="-79"/>
                </a:rPr>
                <a:t>2</a:t>
              </a:r>
              <a:endPara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ha" pitchFamily="2"/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5092534" y="1802693"/>
            <a:ext cx="873177" cy="873177"/>
            <a:chOff x="5092534" y="2130621"/>
            <a:chExt cx="873177" cy="873177"/>
          </a:xfrm>
        </p:grpSpPr>
        <p:sp>
          <p:nvSpPr>
            <p:cNvPr id="41" name="椭圆 40"/>
            <p:cNvSpPr/>
            <p:nvPr/>
          </p:nvSpPr>
          <p:spPr>
            <a:xfrm>
              <a:off x="5092534" y="2130621"/>
              <a:ext cx="873177" cy="873177"/>
            </a:xfrm>
            <a:prstGeom prst="ellipse">
              <a:avLst/>
            </a:prstGeom>
            <a:solidFill>
              <a:srgbClr val="203A71"/>
            </a:solidFill>
            <a:ln>
              <a:noFill/>
            </a:ln>
            <a:effectLst>
              <a:outerShdw blurRad="203200" dist="101600" dir="2700000" algn="tl" rotWithShape="0">
                <a:prstClr val="black">
                  <a:alpha val="3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2">
                <a:solidFill>
                  <a:prstClr val="white"/>
                </a:solidFill>
              </a:endParaRPr>
            </a:p>
          </p:txBody>
        </p:sp>
        <p:sp>
          <p:nvSpPr>
            <p:cNvPr id="42" name="TextBox 4"/>
            <p:cNvSpPr txBox="1">
              <a:spLocks noChangeArrowheads="1"/>
            </p:cNvSpPr>
            <p:nvPr/>
          </p:nvSpPr>
          <p:spPr bwMode="auto">
            <a:xfrm>
              <a:off x="5286107" y="2218628"/>
              <a:ext cx="486030" cy="6971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tIns="35100" anchor="ctr">
              <a:spAutoFit/>
            </a:bodyPr>
            <a:lstStyle/>
            <a:p>
              <a:pPr algn="ctr"/>
              <a:r>
                <a:rPr lang="en-US" altLang="zh-CN" sz="4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FrankRuehl" charset="-79"/>
                </a:rPr>
                <a:t>3</a:t>
              </a:r>
              <a:endPara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ha" pitchFamily="2"/>
              </a:endParaRPr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6868732" y="1802693"/>
            <a:ext cx="873177" cy="873177"/>
            <a:chOff x="6868732" y="2130621"/>
            <a:chExt cx="873177" cy="873177"/>
          </a:xfrm>
        </p:grpSpPr>
        <p:sp>
          <p:nvSpPr>
            <p:cNvPr id="44" name="椭圆 43"/>
            <p:cNvSpPr/>
            <p:nvPr/>
          </p:nvSpPr>
          <p:spPr>
            <a:xfrm>
              <a:off x="6868732" y="2130621"/>
              <a:ext cx="873177" cy="873177"/>
            </a:xfrm>
            <a:prstGeom prst="ellipse">
              <a:avLst/>
            </a:prstGeom>
            <a:solidFill>
              <a:srgbClr val="203A71"/>
            </a:solidFill>
            <a:ln>
              <a:noFill/>
            </a:ln>
            <a:effectLst>
              <a:outerShdw blurRad="203200" dist="101600" dir="2700000" algn="tl" rotWithShape="0">
                <a:prstClr val="black">
                  <a:alpha val="3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2">
                <a:solidFill>
                  <a:prstClr val="white"/>
                </a:solidFill>
              </a:endParaRPr>
            </a:p>
          </p:txBody>
        </p:sp>
        <p:sp>
          <p:nvSpPr>
            <p:cNvPr id="45" name="TextBox 4"/>
            <p:cNvSpPr txBox="1">
              <a:spLocks noChangeArrowheads="1"/>
            </p:cNvSpPr>
            <p:nvPr/>
          </p:nvSpPr>
          <p:spPr bwMode="auto">
            <a:xfrm>
              <a:off x="7062305" y="2218628"/>
              <a:ext cx="486030" cy="6971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tIns="35100" anchor="ctr">
              <a:spAutoFit/>
            </a:bodyPr>
            <a:lstStyle/>
            <a:p>
              <a:pPr algn="ctr"/>
              <a:r>
                <a:rPr lang="en-US" altLang="zh-CN" sz="4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FrankRuehl" charset="-79"/>
                </a:rPr>
                <a:t>4</a:t>
              </a:r>
              <a:endPara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ha" pitchFamily="2"/>
              </a:endParaRPr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3204585" y="3000552"/>
            <a:ext cx="1442339" cy="820425"/>
            <a:chOff x="3204585" y="3939902"/>
            <a:chExt cx="1442339" cy="820425"/>
          </a:xfrm>
        </p:grpSpPr>
        <p:grpSp>
          <p:nvGrpSpPr>
            <p:cNvPr id="47" name="组合 46"/>
            <p:cNvGrpSpPr/>
            <p:nvPr/>
          </p:nvGrpSpPr>
          <p:grpSpPr>
            <a:xfrm>
              <a:off x="3204585" y="4288041"/>
              <a:ext cx="1442339" cy="472286"/>
              <a:chOff x="3776610" y="2004244"/>
              <a:chExt cx="1923121" cy="629714"/>
            </a:xfrm>
          </p:grpSpPr>
          <p:sp>
            <p:nvSpPr>
              <p:cNvPr id="53" name="文本框 39"/>
              <p:cNvSpPr txBox="1"/>
              <p:nvPr/>
            </p:nvSpPr>
            <p:spPr>
              <a:xfrm>
                <a:off x="3776610" y="2004244"/>
                <a:ext cx="1923121" cy="4105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401" dirty="0">
                    <a:solidFill>
                      <a:srgbClr val="203A71"/>
                    </a:solidFill>
                    <a:latin typeface="微软雅黑" pitchFamily="34" charset="-122"/>
                    <a:ea typeface="微软雅黑" pitchFamily="34" charset="-122"/>
                  </a:rPr>
                  <a:t>单击添加标题</a:t>
                </a:r>
              </a:p>
            </p:txBody>
          </p:sp>
          <p:sp>
            <p:nvSpPr>
              <p:cNvPr id="54" name="文本框 40"/>
              <p:cNvSpPr txBox="1"/>
              <p:nvPr/>
            </p:nvSpPr>
            <p:spPr>
              <a:xfrm>
                <a:off x="3837583" y="2182553"/>
                <a:ext cx="1790896" cy="4514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altLang="zh-CN" sz="800" dirty="0">
                  <a:solidFill>
                    <a:srgbClr val="203A71"/>
                  </a:solidFill>
                </a:endParaRPr>
              </a:p>
              <a:p>
                <a:r>
                  <a:rPr lang="en-US" altLang="zh-CN" sz="800" dirty="0">
                    <a:solidFill>
                      <a:srgbClr val="203A71"/>
                    </a:solidFill>
                  </a:rPr>
                  <a:t>Click here to add a title</a:t>
                </a:r>
              </a:p>
            </p:txBody>
          </p:sp>
        </p:grpSp>
        <p:grpSp>
          <p:nvGrpSpPr>
            <p:cNvPr id="48" name="组合 47"/>
            <p:cNvGrpSpPr/>
            <p:nvPr/>
          </p:nvGrpSpPr>
          <p:grpSpPr>
            <a:xfrm>
              <a:off x="3648699" y="3939902"/>
              <a:ext cx="273200" cy="297297"/>
              <a:chOff x="4873620" y="1965325"/>
              <a:chExt cx="269882" cy="293688"/>
            </a:xfrm>
            <a:solidFill>
              <a:srgbClr val="00B0F0"/>
            </a:solidFill>
            <a:effectLst/>
          </p:grpSpPr>
          <p:sp>
            <p:nvSpPr>
              <p:cNvPr id="49" name="Freeform 502"/>
              <p:cNvSpPr>
                <a:spLocks/>
              </p:cNvSpPr>
              <p:nvPr/>
            </p:nvSpPr>
            <p:spPr bwMode="auto">
              <a:xfrm>
                <a:off x="4873620" y="2127250"/>
                <a:ext cx="112713" cy="131763"/>
              </a:xfrm>
              <a:custGeom>
                <a:avLst/>
                <a:gdLst>
                  <a:gd name="T0" fmla="*/ 2 w 30"/>
                  <a:gd name="T1" fmla="*/ 0 h 35"/>
                  <a:gd name="T2" fmla="*/ 28 w 30"/>
                  <a:gd name="T3" fmla="*/ 0 h 35"/>
                  <a:gd name="T4" fmla="*/ 30 w 30"/>
                  <a:gd name="T5" fmla="*/ 1 h 35"/>
                  <a:gd name="T6" fmla="*/ 28 w 30"/>
                  <a:gd name="T7" fmla="*/ 3 h 35"/>
                  <a:gd name="T8" fmla="*/ 3 w 30"/>
                  <a:gd name="T9" fmla="*/ 3 h 35"/>
                  <a:gd name="T10" fmla="*/ 3 w 30"/>
                  <a:gd name="T11" fmla="*/ 33 h 35"/>
                  <a:gd name="T12" fmla="*/ 2 w 30"/>
                  <a:gd name="T13" fmla="*/ 35 h 35"/>
                  <a:gd name="T14" fmla="*/ 0 w 30"/>
                  <a:gd name="T15" fmla="*/ 33 h 35"/>
                  <a:gd name="T16" fmla="*/ 0 w 30"/>
                  <a:gd name="T17" fmla="*/ 1 h 35"/>
                  <a:gd name="T18" fmla="*/ 2 w 30"/>
                  <a:gd name="T19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0" h="35">
                    <a:moveTo>
                      <a:pt x="2" y="0"/>
                    </a:moveTo>
                    <a:cubicBezTo>
                      <a:pt x="28" y="0"/>
                      <a:pt x="28" y="0"/>
                      <a:pt x="28" y="0"/>
                    </a:cubicBezTo>
                    <a:cubicBezTo>
                      <a:pt x="29" y="0"/>
                      <a:pt x="30" y="1"/>
                      <a:pt x="30" y="1"/>
                    </a:cubicBezTo>
                    <a:cubicBezTo>
                      <a:pt x="30" y="2"/>
                      <a:pt x="29" y="3"/>
                      <a:pt x="28" y="3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3" y="33"/>
                      <a:pt x="3" y="33"/>
                      <a:pt x="3" y="33"/>
                    </a:cubicBezTo>
                    <a:cubicBezTo>
                      <a:pt x="3" y="34"/>
                      <a:pt x="3" y="35"/>
                      <a:pt x="2" y="35"/>
                    </a:cubicBezTo>
                    <a:cubicBezTo>
                      <a:pt x="1" y="35"/>
                      <a:pt x="0" y="34"/>
                      <a:pt x="0" y="33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0"/>
                      <a:pt x="2" y="0"/>
                    </a:cubicBezTo>
                    <a:close/>
                  </a:path>
                </a:pathLst>
              </a:custGeom>
              <a:solidFill>
                <a:srgbClr val="203A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2">
                  <a:solidFill>
                    <a:srgbClr val="203A71"/>
                  </a:solidFill>
                </a:endParaRPr>
              </a:p>
            </p:txBody>
          </p:sp>
          <p:sp>
            <p:nvSpPr>
              <p:cNvPr id="50" name="Freeform 503"/>
              <p:cNvSpPr>
                <a:spLocks/>
              </p:cNvSpPr>
              <p:nvPr/>
            </p:nvSpPr>
            <p:spPr bwMode="auto">
              <a:xfrm>
                <a:off x="4884737" y="1973263"/>
                <a:ext cx="41275" cy="146050"/>
              </a:xfrm>
              <a:custGeom>
                <a:avLst/>
                <a:gdLst>
                  <a:gd name="T0" fmla="*/ 11 w 11"/>
                  <a:gd name="T1" fmla="*/ 34 h 39"/>
                  <a:gd name="T2" fmla="*/ 11 w 11"/>
                  <a:gd name="T3" fmla="*/ 6 h 39"/>
                  <a:gd name="T4" fmla="*/ 5 w 11"/>
                  <a:gd name="T5" fmla="*/ 0 h 39"/>
                  <a:gd name="T6" fmla="*/ 0 w 11"/>
                  <a:gd name="T7" fmla="*/ 6 h 39"/>
                  <a:gd name="T8" fmla="*/ 0 w 11"/>
                  <a:gd name="T9" fmla="*/ 34 h 39"/>
                  <a:gd name="T10" fmla="*/ 5 w 11"/>
                  <a:gd name="T11" fmla="*/ 39 h 39"/>
                  <a:gd name="T12" fmla="*/ 11 w 11"/>
                  <a:gd name="T13" fmla="*/ 34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" h="39">
                    <a:moveTo>
                      <a:pt x="11" y="34"/>
                    </a:moveTo>
                    <a:cubicBezTo>
                      <a:pt x="11" y="6"/>
                      <a:pt x="11" y="6"/>
                      <a:pt x="11" y="6"/>
                    </a:cubicBezTo>
                    <a:cubicBezTo>
                      <a:pt x="11" y="3"/>
                      <a:pt x="9" y="0"/>
                      <a:pt x="5" y="0"/>
                    </a:cubicBezTo>
                    <a:cubicBezTo>
                      <a:pt x="2" y="0"/>
                      <a:pt x="0" y="3"/>
                      <a:pt x="0" y="6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0" y="37"/>
                      <a:pt x="2" y="39"/>
                      <a:pt x="5" y="39"/>
                    </a:cubicBezTo>
                    <a:cubicBezTo>
                      <a:pt x="9" y="39"/>
                      <a:pt x="11" y="37"/>
                      <a:pt x="11" y="34"/>
                    </a:cubicBezTo>
                    <a:close/>
                  </a:path>
                </a:pathLst>
              </a:custGeom>
              <a:solidFill>
                <a:srgbClr val="203A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2">
                  <a:solidFill>
                    <a:srgbClr val="203A71"/>
                  </a:solidFill>
                </a:endParaRPr>
              </a:p>
            </p:txBody>
          </p:sp>
          <p:sp>
            <p:nvSpPr>
              <p:cNvPr id="51" name="Freeform 504"/>
              <p:cNvSpPr>
                <a:spLocks/>
              </p:cNvSpPr>
              <p:nvPr/>
            </p:nvSpPr>
            <p:spPr bwMode="auto">
              <a:xfrm>
                <a:off x="4940303" y="1965325"/>
                <a:ext cx="177800" cy="293688"/>
              </a:xfrm>
              <a:custGeom>
                <a:avLst/>
                <a:gdLst>
                  <a:gd name="T0" fmla="*/ 5 w 47"/>
                  <a:gd name="T1" fmla="*/ 69 h 78"/>
                  <a:gd name="T2" fmla="*/ 6 w 47"/>
                  <a:gd name="T3" fmla="*/ 77 h 78"/>
                  <a:gd name="T4" fmla="*/ 9 w 47"/>
                  <a:gd name="T5" fmla="*/ 78 h 78"/>
                  <a:gd name="T6" fmla="*/ 14 w 47"/>
                  <a:gd name="T7" fmla="*/ 76 h 78"/>
                  <a:gd name="T8" fmla="*/ 26 w 47"/>
                  <a:gd name="T9" fmla="*/ 57 h 78"/>
                  <a:gd name="T10" fmla="*/ 46 w 47"/>
                  <a:gd name="T11" fmla="*/ 57 h 78"/>
                  <a:gd name="T12" fmla="*/ 47 w 47"/>
                  <a:gd name="T13" fmla="*/ 56 h 78"/>
                  <a:gd name="T14" fmla="*/ 47 w 47"/>
                  <a:gd name="T15" fmla="*/ 42 h 78"/>
                  <a:gd name="T16" fmla="*/ 32 w 47"/>
                  <a:gd name="T17" fmla="*/ 19 h 78"/>
                  <a:gd name="T18" fmla="*/ 30 w 47"/>
                  <a:gd name="T19" fmla="*/ 20 h 78"/>
                  <a:gd name="T20" fmla="*/ 35 w 47"/>
                  <a:gd name="T21" fmla="*/ 10 h 78"/>
                  <a:gd name="T22" fmla="*/ 24 w 47"/>
                  <a:gd name="T23" fmla="*/ 0 h 78"/>
                  <a:gd name="T24" fmla="*/ 14 w 47"/>
                  <a:gd name="T25" fmla="*/ 10 h 78"/>
                  <a:gd name="T26" fmla="*/ 24 w 47"/>
                  <a:gd name="T27" fmla="*/ 21 h 78"/>
                  <a:gd name="T28" fmla="*/ 27 w 47"/>
                  <a:gd name="T29" fmla="*/ 20 h 78"/>
                  <a:gd name="T30" fmla="*/ 21 w 47"/>
                  <a:gd name="T31" fmla="*/ 27 h 78"/>
                  <a:gd name="T32" fmla="*/ 5 w 47"/>
                  <a:gd name="T33" fmla="*/ 31 h 78"/>
                  <a:gd name="T34" fmla="*/ 1 w 47"/>
                  <a:gd name="T35" fmla="*/ 34 h 78"/>
                  <a:gd name="T36" fmla="*/ 1 w 47"/>
                  <a:gd name="T37" fmla="*/ 38 h 78"/>
                  <a:gd name="T38" fmla="*/ 6 w 47"/>
                  <a:gd name="T39" fmla="*/ 42 h 78"/>
                  <a:gd name="T40" fmla="*/ 8 w 47"/>
                  <a:gd name="T41" fmla="*/ 42 h 78"/>
                  <a:gd name="T42" fmla="*/ 17 w 47"/>
                  <a:gd name="T43" fmla="*/ 40 h 78"/>
                  <a:gd name="T44" fmla="*/ 17 w 47"/>
                  <a:gd name="T45" fmla="*/ 43 h 78"/>
                  <a:gd name="T46" fmla="*/ 17 w 47"/>
                  <a:gd name="T47" fmla="*/ 47 h 78"/>
                  <a:gd name="T48" fmla="*/ 5 w 47"/>
                  <a:gd name="T49" fmla="*/ 69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7" h="78">
                    <a:moveTo>
                      <a:pt x="5" y="69"/>
                    </a:moveTo>
                    <a:cubicBezTo>
                      <a:pt x="3" y="72"/>
                      <a:pt x="3" y="76"/>
                      <a:pt x="6" y="77"/>
                    </a:cubicBezTo>
                    <a:cubicBezTo>
                      <a:pt x="7" y="78"/>
                      <a:pt x="8" y="78"/>
                      <a:pt x="9" y="78"/>
                    </a:cubicBezTo>
                    <a:cubicBezTo>
                      <a:pt x="11" y="78"/>
                      <a:pt x="13" y="77"/>
                      <a:pt x="14" y="76"/>
                    </a:cubicBezTo>
                    <a:cubicBezTo>
                      <a:pt x="26" y="57"/>
                      <a:pt x="26" y="57"/>
                      <a:pt x="26" y="57"/>
                    </a:cubicBezTo>
                    <a:cubicBezTo>
                      <a:pt x="46" y="57"/>
                      <a:pt x="46" y="57"/>
                      <a:pt x="46" y="57"/>
                    </a:cubicBezTo>
                    <a:cubicBezTo>
                      <a:pt x="47" y="57"/>
                      <a:pt x="47" y="57"/>
                      <a:pt x="47" y="56"/>
                    </a:cubicBezTo>
                    <a:cubicBezTo>
                      <a:pt x="47" y="42"/>
                      <a:pt x="47" y="42"/>
                      <a:pt x="47" y="42"/>
                    </a:cubicBezTo>
                    <a:cubicBezTo>
                      <a:pt x="47" y="29"/>
                      <a:pt x="41" y="19"/>
                      <a:pt x="32" y="19"/>
                    </a:cubicBezTo>
                    <a:cubicBezTo>
                      <a:pt x="31" y="19"/>
                      <a:pt x="30" y="19"/>
                      <a:pt x="30" y="20"/>
                    </a:cubicBezTo>
                    <a:cubicBezTo>
                      <a:pt x="33" y="18"/>
                      <a:pt x="35" y="14"/>
                      <a:pt x="35" y="10"/>
                    </a:cubicBezTo>
                    <a:cubicBezTo>
                      <a:pt x="35" y="5"/>
                      <a:pt x="30" y="0"/>
                      <a:pt x="24" y="0"/>
                    </a:cubicBezTo>
                    <a:cubicBezTo>
                      <a:pt x="19" y="0"/>
                      <a:pt x="14" y="5"/>
                      <a:pt x="14" y="10"/>
                    </a:cubicBezTo>
                    <a:cubicBezTo>
                      <a:pt x="14" y="16"/>
                      <a:pt x="19" y="21"/>
                      <a:pt x="24" y="21"/>
                    </a:cubicBezTo>
                    <a:cubicBezTo>
                      <a:pt x="25" y="21"/>
                      <a:pt x="26" y="21"/>
                      <a:pt x="27" y="20"/>
                    </a:cubicBezTo>
                    <a:cubicBezTo>
                      <a:pt x="25" y="22"/>
                      <a:pt x="23" y="24"/>
                      <a:pt x="21" y="27"/>
                    </a:cubicBezTo>
                    <a:cubicBezTo>
                      <a:pt x="5" y="31"/>
                      <a:pt x="5" y="31"/>
                      <a:pt x="5" y="31"/>
                    </a:cubicBezTo>
                    <a:cubicBezTo>
                      <a:pt x="3" y="32"/>
                      <a:pt x="2" y="32"/>
                      <a:pt x="1" y="34"/>
                    </a:cubicBezTo>
                    <a:cubicBezTo>
                      <a:pt x="1" y="35"/>
                      <a:pt x="0" y="37"/>
                      <a:pt x="1" y="38"/>
                    </a:cubicBezTo>
                    <a:cubicBezTo>
                      <a:pt x="1" y="41"/>
                      <a:pt x="4" y="42"/>
                      <a:pt x="6" y="42"/>
                    </a:cubicBezTo>
                    <a:cubicBezTo>
                      <a:pt x="7" y="42"/>
                      <a:pt x="7" y="42"/>
                      <a:pt x="8" y="42"/>
                    </a:cubicBezTo>
                    <a:cubicBezTo>
                      <a:pt x="17" y="40"/>
                      <a:pt x="17" y="40"/>
                      <a:pt x="17" y="40"/>
                    </a:cubicBezTo>
                    <a:cubicBezTo>
                      <a:pt x="17" y="41"/>
                      <a:pt x="17" y="42"/>
                      <a:pt x="17" y="43"/>
                    </a:cubicBezTo>
                    <a:cubicBezTo>
                      <a:pt x="17" y="47"/>
                      <a:pt x="17" y="47"/>
                      <a:pt x="17" y="47"/>
                    </a:cubicBezTo>
                    <a:lnTo>
                      <a:pt x="5" y="69"/>
                    </a:lnTo>
                    <a:close/>
                  </a:path>
                </a:pathLst>
              </a:custGeom>
              <a:solidFill>
                <a:srgbClr val="203A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2">
                  <a:solidFill>
                    <a:srgbClr val="203A71"/>
                  </a:solidFill>
                </a:endParaRPr>
              </a:p>
            </p:txBody>
          </p:sp>
          <p:sp>
            <p:nvSpPr>
              <p:cNvPr id="52" name="Freeform 505"/>
              <p:cNvSpPr>
                <a:spLocks/>
              </p:cNvSpPr>
              <p:nvPr/>
            </p:nvSpPr>
            <p:spPr bwMode="auto">
              <a:xfrm>
                <a:off x="5046664" y="2093913"/>
                <a:ext cx="96838" cy="112713"/>
              </a:xfrm>
              <a:custGeom>
                <a:avLst/>
                <a:gdLst>
                  <a:gd name="T0" fmla="*/ 1 w 26"/>
                  <a:gd name="T1" fmla="*/ 27 h 30"/>
                  <a:gd name="T2" fmla="*/ 23 w 26"/>
                  <a:gd name="T3" fmla="*/ 27 h 30"/>
                  <a:gd name="T4" fmla="*/ 23 w 26"/>
                  <a:gd name="T5" fmla="*/ 2 h 30"/>
                  <a:gd name="T6" fmla="*/ 24 w 26"/>
                  <a:gd name="T7" fmla="*/ 0 h 30"/>
                  <a:gd name="T8" fmla="*/ 26 w 26"/>
                  <a:gd name="T9" fmla="*/ 2 h 30"/>
                  <a:gd name="T10" fmla="*/ 26 w 26"/>
                  <a:gd name="T11" fmla="*/ 28 h 30"/>
                  <a:gd name="T12" fmla="*/ 24 w 26"/>
                  <a:gd name="T13" fmla="*/ 30 h 30"/>
                  <a:gd name="T14" fmla="*/ 1 w 26"/>
                  <a:gd name="T15" fmla="*/ 30 h 30"/>
                  <a:gd name="T16" fmla="*/ 0 w 26"/>
                  <a:gd name="T17" fmla="*/ 28 h 30"/>
                  <a:gd name="T18" fmla="*/ 1 w 26"/>
                  <a:gd name="T19" fmla="*/ 27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6" h="30">
                    <a:moveTo>
                      <a:pt x="1" y="27"/>
                    </a:moveTo>
                    <a:cubicBezTo>
                      <a:pt x="23" y="27"/>
                      <a:pt x="23" y="27"/>
                      <a:pt x="23" y="27"/>
                    </a:cubicBezTo>
                    <a:cubicBezTo>
                      <a:pt x="23" y="2"/>
                      <a:pt x="23" y="2"/>
                      <a:pt x="23" y="2"/>
                    </a:cubicBezTo>
                    <a:cubicBezTo>
                      <a:pt x="23" y="1"/>
                      <a:pt x="23" y="0"/>
                      <a:pt x="24" y="0"/>
                    </a:cubicBezTo>
                    <a:cubicBezTo>
                      <a:pt x="25" y="0"/>
                      <a:pt x="26" y="1"/>
                      <a:pt x="26" y="2"/>
                    </a:cubicBezTo>
                    <a:cubicBezTo>
                      <a:pt x="26" y="28"/>
                      <a:pt x="26" y="28"/>
                      <a:pt x="26" y="28"/>
                    </a:cubicBezTo>
                    <a:cubicBezTo>
                      <a:pt x="26" y="29"/>
                      <a:pt x="25" y="30"/>
                      <a:pt x="24" y="30"/>
                    </a:cubicBezTo>
                    <a:cubicBezTo>
                      <a:pt x="1" y="30"/>
                      <a:pt x="1" y="30"/>
                      <a:pt x="1" y="30"/>
                    </a:cubicBezTo>
                    <a:cubicBezTo>
                      <a:pt x="0" y="30"/>
                      <a:pt x="0" y="29"/>
                      <a:pt x="0" y="28"/>
                    </a:cubicBezTo>
                    <a:cubicBezTo>
                      <a:pt x="0" y="27"/>
                      <a:pt x="0" y="27"/>
                      <a:pt x="1" y="27"/>
                    </a:cubicBezTo>
                    <a:close/>
                  </a:path>
                </a:pathLst>
              </a:custGeom>
              <a:solidFill>
                <a:srgbClr val="203A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2">
                  <a:solidFill>
                    <a:srgbClr val="203A71"/>
                  </a:solidFill>
                </a:endParaRPr>
              </a:p>
            </p:txBody>
          </p:sp>
        </p:grpSp>
      </p:grpSp>
      <p:grpSp>
        <p:nvGrpSpPr>
          <p:cNvPr id="55" name="组合 54"/>
          <p:cNvGrpSpPr/>
          <p:nvPr/>
        </p:nvGrpSpPr>
        <p:grpSpPr>
          <a:xfrm>
            <a:off x="4890219" y="3023407"/>
            <a:ext cx="1442340" cy="807047"/>
            <a:chOff x="4890219" y="3962757"/>
            <a:chExt cx="1442340" cy="807047"/>
          </a:xfrm>
        </p:grpSpPr>
        <p:grpSp>
          <p:nvGrpSpPr>
            <p:cNvPr id="56" name="组合 55"/>
            <p:cNvGrpSpPr/>
            <p:nvPr/>
          </p:nvGrpSpPr>
          <p:grpSpPr>
            <a:xfrm>
              <a:off x="4890219" y="4288047"/>
              <a:ext cx="1442340" cy="481757"/>
              <a:chOff x="3776606" y="2004244"/>
              <a:chExt cx="1923123" cy="642339"/>
            </a:xfrm>
          </p:grpSpPr>
          <p:sp>
            <p:nvSpPr>
              <p:cNvPr id="60" name="文本框 48"/>
              <p:cNvSpPr txBox="1"/>
              <p:nvPr/>
            </p:nvSpPr>
            <p:spPr>
              <a:xfrm>
                <a:off x="3776606" y="2004244"/>
                <a:ext cx="1923123" cy="4105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401" dirty="0">
                    <a:solidFill>
                      <a:srgbClr val="203A71"/>
                    </a:solidFill>
                    <a:latin typeface="微软雅黑" pitchFamily="34" charset="-122"/>
                    <a:ea typeface="微软雅黑" pitchFamily="34" charset="-122"/>
                  </a:rPr>
                  <a:t>单击添加标题</a:t>
                </a:r>
              </a:p>
            </p:txBody>
          </p:sp>
          <p:sp>
            <p:nvSpPr>
              <p:cNvPr id="61" name="文本框 49"/>
              <p:cNvSpPr txBox="1"/>
              <p:nvPr/>
            </p:nvSpPr>
            <p:spPr>
              <a:xfrm>
                <a:off x="3875271" y="2195180"/>
                <a:ext cx="1662519" cy="4514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altLang="zh-CN" sz="800" dirty="0">
                  <a:solidFill>
                    <a:srgbClr val="203A71"/>
                  </a:solidFill>
                </a:endParaRPr>
              </a:p>
              <a:p>
                <a:r>
                  <a:rPr lang="en-US" altLang="zh-CN" sz="800" dirty="0">
                    <a:solidFill>
                      <a:srgbClr val="203A71"/>
                    </a:solidFill>
                  </a:rPr>
                  <a:t>Click here to add a title</a:t>
                </a:r>
              </a:p>
            </p:txBody>
          </p:sp>
        </p:grpSp>
        <p:grpSp>
          <p:nvGrpSpPr>
            <p:cNvPr id="57" name="Group 13"/>
            <p:cNvGrpSpPr>
              <a:grpSpLocks noChangeAspect="1"/>
            </p:cNvGrpSpPr>
            <p:nvPr/>
          </p:nvGrpSpPr>
          <p:grpSpPr bwMode="auto">
            <a:xfrm>
              <a:off x="5406346" y="3962757"/>
              <a:ext cx="262733" cy="265835"/>
              <a:chOff x="2426" y="2781"/>
              <a:chExt cx="593" cy="600"/>
            </a:xfrm>
            <a:solidFill>
              <a:srgbClr val="0070C0"/>
            </a:solidFill>
            <a:effectLst/>
          </p:grpSpPr>
          <p:sp>
            <p:nvSpPr>
              <p:cNvPr id="58" name="Freeform 14"/>
              <p:cNvSpPr>
                <a:spLocks/>
              </p:cNvSpPr>
              <p:nvPr/>
            </p:nvSpPr>
            <p:spPr bwMode="auto">
              <a:xfrm>
                <a:off x="2442" y="2805"/>
                <a:ext cx="577" cy="576"/>
              </a:xfrm>
              <a:custGeom>
                <a:avLst/>
                <a:gdLst>
                  <a:gd name="T0" fmla="*/ 0 w 241"/>
                  <a:gd name="T1" fmla="*/ 115 h 241"/>
                  <a:gd name="T2" fmla="*/ 0 w 241"/>
                  <a:gd name="T3" fmla="*/ 121 h 241"/>
                  <a:gd name="T4" fmla="*/ 121 w 241"/>
                  <a:gd name="T5" fmla="*/ 241 h 241"/>
                  <a:gd name="T6" fmla="*/ 241 w 241"/>
                  <a:gd name="T7" fmla="*/ 121 h 241"/>
                  <a:gd name="T8" fmla="*/ 121 w 241"/>
                  <a:gd name="T9" fmla="*/ 0 h 241"/>
                  <a:gd name="T10" fmla="*/ 121 w 241"/>
                  <a:gd name="T11" fmla="*/ 115 h 241"/>
                  <a:gd name="T12" fmla="*/ 0 w 241"/>
                  <a:gd name="T13" fmla="*/ 115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1" h="241">
                    <a:moveTo>
                      <a:pt x="0" y="115"/>
                    </a:moveTo>
                    <a:cubicBezTo>
                      <a:pt x="0" y="117"/>
                      <a:pt x="0" y="119"/>
                      <a:pt x="0" y="121"/>
                    </a:cubicBezTo>
                    <a:cubicBezTo>
                      <a:pt x="0" y="187"/>
                      <a:pt x="54" y="241"/>
                      <a:pt x="121" y="241"/>
                    </a:cubicBezTo>
                    <a:cubicBezTo>
                      <a:pt x="187" y="241"/>
                      <a:pt x="241" y="187"/>
                      <a:pt x="241" y="121"/>
                    </a:cubicBezTo>
                    <a:cubicBezTo>
                      <a:pt x="241" y="54"/>
                      <a:pt x="187" y="0"/>
                      <a:pt x="121" y="0"/>
                    </a:cubicBezTo>
                    <a:cubicBezTo>
                      <a:pt x="121" y="115"/>
                      <a:pt x="121" y="115"/>
                      <a:pt x="121" y="115"/>
                    </a:cubicBezTo>
                    <a:lnTo>
                      <a:pt x="0" y="115"/>
                    </a:lnTo>
                    <a:close/>
                  </a:path>
                </a:pathLst>
              </a:custGeom>
              <a:solidFill>
                <a:srgbClr val="203A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2">
                  <a:solidFill>
                    <a:srgbClr val="203A71"/>
                  </a:solidFill>
                </a:endParaRPr>
              </a:p>
            </p:txBody>
          </p:sp>
          <p:sp>
            <p:nvSpPr>
              <p:cNvPr id="59" name="Freeform 15"/>
              <p:cNvSpPr>
                <a:spLocks noEditPoints="1"/>
              </p:cNvSpPr>
              <p:nvPr/>
            </p:nvSpPr>
            <p:spPr bwMode="auto">
              <a:xfrm>
                <a:off x="2426" y="2781"/>
                <a:ext cx="275" cy="273"/>
              </a:xfrm>
              <a:custGeom>
                <a:avLst/>
                <a:gdLst>
                  <a:gd name="T0" fmla="*/ 0 w 115"/>
                  <a:gd name="T1" fmla="*/ 114 h 114"/>
                  <a:gd name="T2" fmla="*/ 115 w 115"/>
                  <a:gd name="T3" fmla="*/ 114 h 114"/>
                  <a:gd name="T4" fmla="*/ 115 w 115"/>
                  <a:gd name="T5" fmla="*/ 0 h 114"/>
                  <a:gd name="T6" fmla="*/ 0 w 115"/>
                  <a:gd name="T7" fmla="*/ 114 h 114"/>
                  <a:gd name="T8" fmla="*/ 15 w 115"/>
                  <a:gd name="T9" fmla="*/ 104 h 114"/>
                  <a:gd name="T10" fmla="*/ 104 w 115"/>
                  <a:gd name="T11" fmla="*/ 14 h 114"/>
                  <a:gd name="T12" fmla="*/ 104 w 115"/>
                  <a:gd name="T13" fmla="*/ 104 h 114"/>
                  <a:gd name="T14" fmla="*/ 15 w 115"/>
                  <a:gd name="T15" fmla="*/ 104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5" h="114">
                    <a:moveTo>
                      <a:pt x="0" y="114"/>
                    </a:moveTo>
                    <a:cubicBezTo>
                      <a:pt x="115" y="114"/>
                      <a:pt x="115" y="114"/>
                      <a:pt x="115" y="114"/>
                    </a:cubicBezTo>
                    <a:cubicBezTo>
                      <a:pt x="115" y="0"/>
                      <a:pt x="115" y="0"/>
                      <a:pt x="115" y="0"/>
                    </a:cubicBezTo>
                    <a:cubicBezTo>
                      <a:pt x="51" y="0"/>
                      <a:pt x="0" y="51"/>
                      <a:pt x="0" y="114"/>
                    </a:cubicBezTo>
                    <a:close/>
                    <a:moveTo>
                      <a:pt x="15" y="104"/>
                    </a:moveTo>
                    <a:cubicBezTo>
                      <a:pt x="15" y="54"/>
                      <a:pt x="55" y="14"/>
                      <a:pt x="104" y="14"/>
                    </a:cubicBezTo>
                    <a:cubicBezTo>
                      <a:pt x="104" y="104"/>
                      <a:pt x="104" y="104"/>
                      <a:pt x="104" y="104"/>
                    </a:cubicBezTo>
                    <a:lnTo>
                      <a:pt x="15" y="104"/>
                    </a:lnTo>
                    <a:close/>
                  </a:path>
                </a:pathLst>
              </a:custGeom>
              <a:solidFill>
                <a:srgbClr val="203A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2">
                  <a:solidFill>
                    <a:srgbClr val="203A71"/>
                  </a:solidFill>
                </a:endParaRPr>
              </a:p>
            </p:txBody>
          </p:sp>
        </p:grpSp>
      </p:grpSp>
      <p:grpSp>
        <p:nvGrpSpPr>
          <p:cNvPr id="62" name="组合 61"/>
          <p:cNvGrpSpPr/>
          <p:nvPr/>
        </p:nvGrpSpPr>
        <p:grpSpPr>
          <a:xfrm>
            <a:off x="6737665" y="3031349"/>
            <a:ext cx="1298324" cy="772038"/>
            <a:chOff x="6737665" y="3970699"/>
            <a:chExt cx="1298324" cy="772038"/>
          </a:xfrm>
        </p:grpSpPr>
        <p:grpSp>
          <p:nvGrpSpPr>
            <p:cNvPr id="63" name="组合 62"/>
            <p:cNvGrpSpPr/>
            <p:nvPr/>
          </p:nvGrpSpPr>
          <p:grpSpPr>
            <a:xfrm>
              <a:off x="6737665" y="4288045"/>
              <a:ext cx="1298324" cy="454692"/>
              <a:chOff x="3776606" y="2004244"/>
              <a:chExt cx="1923123" cy="606256"/>
            </a:xfrm>
          </p:grpSpPr>
          <p:sp>
            <p:nvSpPr>
              <p:cNvPr id="70" name="文本框 51"/>
              <p:cNvSpPr txBox="1"/>
              <p:nvPr/>
            </p:nvSpPr>
            <p:spPr>
              <a:xfrm>
                <a:off x="3776606" y="2004244"/>
                <a:ext cx="1923123" cy="4105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401" dirty="0">
                    <a:solidFill>
                      <a:srgbClr val="203A71"/>
                    </a:solidFill>
                    <a:latin typeface="微软雅黑" pitchFamily="34" charset="-122"/>
                    <a:ea typeface="微软雅黑" pitchFamily="34" charset="-122"/>
                  </a:rPr>
                  <a:t>单击添加标题</a:t>
                </a:r>
              </a:p>
            </p:txBody>
          </p:sp>
          <p:sp>
            <p:nvSpPr>
              <p:cNvPr id="71" name="文本框 52"/>
              <p:cNvSpPr txBox="1"/>
              <p:nvPr/>
            </p:nvSpPr>
            <p:spPr>
              <a:xfrm>
                <a:off x="3852217" y="2159095"/>
                <a:ext cx="1689202" cy="4514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altLang="zh-CN" sz="800" dirty="0">
                  <a:solidFill>
                    <a:srgbClr val="203A71"/>
                  </a:solidFill>
                </a:endParaRPr>
              </a:p>
              <a:p>
                <a:r>
                  <a:rPr lang="en-US" altLang="zh-CN" sz="800" dirty="0">
                    <a:solidFill>
                      <a:srgbClr val="203A71"/>
                    </a:solidFill>
                  </a:rPr>
                  <a:t>Click here to add a title</a:t>
                </a:r>
              </a:p>
            </p:txBody>
          </p:sp>
        </p:grpSp>
        <p:grpSp>
          <p:nvGrpSpPr>
            <p:cNvPr id="64" name="Group 18"/>
            <p:cNvGrpSpPr>
              <a:grpSpLocks noChangeAspect="1"/>
            </p:cNvGrpSpPr>
            <p:nvPr/>
          </p:nvGrpSpPr>
          <p:grpSpPr bwMode="auto">
            <a:xfrm>
              <a:off x="7243901" y="3970699"/>
              <a:ext cx="216656" cy="224276"/>
              <a:chOff x="3802" y="2858"/>
              <a:chExt cx="616" cy="574"/>
            </a:xfrm>
            <a:solidFill>
              <a:srgbClr val="00B0F0"/>
            </a:solidFill>
            <a:effectLst/>
          </p:grpSpPr>
          <p:sp>
            <p:nvSpPr>
              <p:cNvPr id="65" name="Rectangle 19"/>
              <p:cNvSpPr>
                <a:spLocks noChangeArrowheads="1"/>
              </p:cNvSpPr>
              <p:nvPr/>
            </p:nvSpPr>
            <p:spPr bwMode="auto">
              <a:xfrm>
                <a:off x="3802" y="3205"/>
                <a:ext cx="129" cy="227"/>
              </a:xfrm>
              <a:prstGeom prst="rect">
                <a:avLst/>
              </a:prstGeom>
              <a:solidFill>
                <a:srgbClr val="203A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2">
                  <a:solidFill>
                    <a:srgbClr val="203A71"/>
                  </a:solidFill>
                </a:endParaRPr>
              </a:p>
            </p:txBody>
          </p:sp>
          <p:sp>
            <p:nvSpPr>
              <p:cNvPr id="66" name="Rectangle 20"/>
              <p:cNvSpPr>
                <a:spLocks noChangeArrowheads="1"/>
              </p:cNvSpPr>
              <p:nvPr/>
            </p:nvSpPr>
            <p:spPr bwMode="auto">
              <a:xfrm>
                <a:off x="3964" y="3174"/>
                <a:ext cx="129" cy="258"/>
              </a:xfrm>
              <a:prstGeom prst="rect">
                <a:avLst/>
              </a:prstGeom>
              <a:solidFill>
                <a:srgbClr val="203A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2">
                  <a:solidFill>
                    <a:srgbClr val="203A71"/>
                  </a:solidFill>
                </a:endParaRPr>
              </a:p>
            </p:txBody>
          </p:sp>
          <p:sp>
            <p:nvSpPr>
              <p:cNvPr id="67" name="Rectangle 21"/>
              <p:cNvSpPr>
                <a:spLocks noChangeArrowheads="1"/>
              </p:cNvSpPr>
              <p:nvPr/>
            </p:nvSpPr>
            <p:spPr bwMode="auto">
              <a:xfrm>
                <a:off x="4129" y="3131"/>
                <a:ext cx="129" cy="301"/>
              </a:xfrm>
              <a:prstGeom prst="rect">
                <a:avLst/>
              </a:prstGeom>
              <a:solidFill>
                <a:srgbClr val="203A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2">
                  <a:solidFill>
                    <a:srgbClr val="203A71"/>
                  </a:solidFill>
                </a:endParaRPr>
              </a:p>
            </p:txBody>
          </p:sp>
          <p:sp>
            <p:nvSpPr>
              <p:cNvPr id="68" name="Rectangle 22"/>
              <p:cNvSpPr>
                <a:spLocks noChangeArrowheads="1"/>
              </p:cNvSpPr>
              <p:nvPr/>
            </p:nvSpPr>
            <p:spPr bwMode="auto">
              <a:xfrm>
                <a:off x="4289" y="3078"/>
                <a:ext cx="129" cy="354"/>
              </a:xfrm>
              <a:prstGeom prst="rect">
                <a:avLst/>
              </a:prstGeom>
              <a:solidFill>
                <a:srgbClr val="203A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2">
                  <a:solidFill>
                    <a:srgbClr val="203A71"/>
                  </a:solidFill>
                </a:endParaRPr>
              </a:p>
            </p:txBody>
          </p:sp>
          <p:sp>
            <p:nvSpPr>
              <p:cNvPr id="69" name="Freeform 23"/>
              <p:cNvSpPr>
                <a:spLocks/>
              </p:cNvSpPr>
              <p:nvPr/>
            </p:nvSpPr>
            <p:spPr bwMode="auto">
              <a:xfrm>
                <a:off x="3888" y="2858"/>
                <a:ext cx="370" cy="270"/>
              </a:xfrm>
              <a:custGeom>
                <a:avLst/>
                <a:gdLst>
                  <a:gd name="T0" fmla="*/ 94 w 155"/>
                  <a:gd name="T1" fmla="*/ 21 h 113"/>
                  <a:gd name="T2" fmla="*/ 0 w 155"/>
                  <a:gd name="T3" fmla="*/ 72 h 113"/>
                  <a:gd name="T4" fmla="*/ 114 w 155"/>
                  <a:gd name="T5" fmla="*/ 63 h 113"/>
                  <a:gd name="T6" fmla="*/ 122 w 155"/>
                  <a:gd name="T7" fmla="*/ 82 h 113"/>
                  <a:gd name="T8" fmla="*/ 155 w 155"/>
                  <a:gd name="T9" fmla="*/ 0 h 113"/>
                  <a:gd name="T10" fmla="*/ 85 w 155"/>
                  <a:gd name="T11" fmla="*/ 2 h 113"/>
                  <a:gd name="T12" fmla="*/ 94 w 155"/>
                  <a:gd name="T13" fmla="*/ 21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5" h="113">
                    <a:moveTo>
                      <a:pt x="94" y="21"/>
                    </a:moveTo>
                    <a:cubicBezTo>
                      <a:pt x="85" y="33"/>
                      <a:pt x="53" y="68"/>
                      <a:pt x="0" y="72"/>
                    </a:cubicBezTo>
                    <a:cubicBezTo>
                      <a:pt x="0" y="72"/>
                      <a:pt x="31" y="113"/>
                      <a:pt x="114" y="63"/>
                    </a:cubicBezTo>
                    <a:cubicBezTo>
                      <a:pt x="122" y="82"/>
                      <a:pt x="122" y="82"/>
                      <a:pt x="122" y="82"/>
                    </a:cubicBezTo>
                    <a:cubicBezTo>
                      <a:pt x="155" y="0"/>
                      <a:pt x="155" y="0"/>
                      <a:pt x="155" y="0"/>
                    </a:cubicBezTo>
                    <a:cubicBezTo>
                      <a:pt x="85" y="2"/>
                      <a:pt x="85" y="2"/>
                      <a:pt x="85" y="2"/>
                    </a:cubicBezTo>
                    <a:lnTo>
                      <a:pt x="94" y="21"/>
                    </a:lnTo>
                    <a:close/>
                  </a:path>
                </a:pathLst>
              </a:custGeom>
              <a:solidFill>
                <a:srgbClr val="203A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2">
                  <a:solidFill>
                    <a:srgbClr val="203A71"/>
                  </a:solidFill>
                </a:endParaRPr>
              </a:p>
            </p:txBody>
          </p:sp>
        </p:grpSp>
      </p:grpSp>
      <p:sp>
        <p:nvSpPr>
          <p:cNvPr id="72" name="文本框 71"/>
          <p:cNvSpPr txBox="1"/>
          <p:nvPr/>
        </p:nvSpPr>
        <p:spPr>
          <a:xfrm>
            <a:off x="4018001" y="236116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solidFill>
                  <a:srgbClr val="203A71"/>
                </a:solidFill>
              </a:rPr>
              <a:t>目录</a:t>
            </a:r>
          </a:p>
        </p:txBody>
      </p:sp>
      <p:sp>
        <p:nvSpPr>
          <p:cNvPr id="73" name="文本框 72"/>
          <p:cNvSpPr txBox="1"/>
          <p:nvPr/>
        </p:nvSpPr>
        <p:spPr>
          <a:xfrm>
            <a:off x="3556337" y="854095"/>
            <a:ext cx="20313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600" dirty="0">
                <a:solidFill>
                  <a:srgbClr val="203A71"/>
                </a:solidFill>
              </a:rPr>
              <a:t>请输入你的公司标语</a:t>
            </a:r>
          </a:p>
        </p:txBody>
      </p:sp>
      <p:grpSp>
        <p:nvGrpSpPr>
          <p:cNvPr id="74" name="组合 73"/>
          <p:cNvGrpSpPr/>
          <p:nvPr/>
        </p:nvGrpSpPr>
        <p:grpSpPr>
          <a:xfrm rot="5400000">
            <a:off x="-25363" y="-2096663"/>
            <a:ext cx="1082282" cy="5157788"/>
            <a:chOff x="-60724" y="-14287"/>
            <a:chExt cx="1082282" cy="5157788"/>
          </a:xfrm>
        </p:grpSpPr>
        <p:sp>
          <p:nvSpPr>
            <p:cNvPr id="75" name="任意多边形 74"/>
            <p:cNvSpPr/>
            <p:nvPr/>
          </p:nvSpPr>
          <p:spPr>
            <a:xfrm rot="16200000" flipV="1">
              <a:off x="-1867173" y="1806448"/>
              <a:ext cx="4695179" cy="1082282"/>
            </a:xfrm>
            <a:custGeom>
              <a:avLst/>
              <a:gdLst>
                <a:gd name="connsiteX0" fmla="*/ 6260239 w 6260239"/>
                <a:gd name="connsiteY0" fmla="*/ 1443042 h 1443042"/>
                <a:gd name="connsiteX1" fmla="*/ 6260239 w 6260239"/>
                <a:gd name="connsiteY1" fmla="*/ 1370077 h 1443042"/>
                <a:gd name="connsiteX2" fmla="*/ 3239468 w 6260239"/>
                <a:gd name="connsiteY2" fmla="*/ 0 h 1443042"/>
                <a:gd name="connsiteX3" fmla="*/ 0 w 6260239"/>
                <a:gd name="connsiteY3" fmla="*/ 1443042 h 1443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60239" h="1443042">
                  <a:moveTo>
                    <a:pt x="6260239" y="1443042"/>
                  </a:moveTo>
                  <a:lnTo>
                    <a:pt x="6260239" y="1370077"/>
                  </a:lnTo>
                  <a:lnTo>
                    <a:pt x="3239468" y="0"/>
                  </a:lnTo>
                  <a:lnTo>
                    <a:pt x="0" y="1443042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/>
            </a:p>
          </p:txBody>
        </p:sp>
        <p:sp>
          <p:nvSpPr>
            <p:cNvPr id="76" name="任意多边形 75"/>
            <p:cNvSpPr/>
            <p:nvPr/>
          </p:nvSpPr>
          <p:spPr>
            <a:xfrm rot="16200000" flipV="1">
              <a:off x="-1918278" y="2203666"/>
              <a:ext cx="4797389" cy="1082281"/>
            </a:xfrm>
            <a:custGeom>
              <a:avLst/>
              <a:gdLst>
                <a:gd name="connsiteX0" fmla="*/ 6396518 w 6396518"/>
                <a:gd name="connsiteY0" fmla="*/ 1443041 h 1443041"/>
                <a:gd name="connsiteX1" fmla="*/ 3214875 w 6396518"/>
                <a:gd name="connsiteY1" fmla="*/ 0 h 1443041"/>
                <a:gd name="connsiteX2" fmla="*/ 0 w 6396518"/>
                <a:gd name="connsiteY2" fmla="*/ 1432086 h 1443041"/>
                <a:gd name="connsiteX3" fmla="*/ 0 w 6396518"/>
                <a:gd name="connsiteY3" fmla="*/ 1443041 h 1443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96518" h="1443041">
                  <a:moveTo>
                    <a:pt x="6396518" y="1443041"/>
                  </a:moveTo>
                  <a:lnTo>
                    <a:pt x="3214875" y="0"/>
                  </a:lnTo>
                  <a:lnTo>
                    <a:pt x="0" y="1432086"/>
                  </a:lnTo>
                  <a:lnTo>
                    <a:pt x="0" y="1443041"/>
                  </a:lnTo>
                  <a:close/>
                </a:path>
              </a:pathLst>
            </a:custGeom>
            <a:solidFill>
              <a:srgbClr val="203A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/>
            </a:p>
          </p:txBody>
        </p:sp>
        <p:cxnSp>
          <p:nvCxnSpPr>
            <p:cNvPr id="77" name="直接连接符 76"/>
            <p:cNvCxnSpPr/>
            <p:nvPr/>
          </p:nvCxnSpPr>
          <p:spPr>
            <a:xfrm rot="16200000" flipV="1">
              <a:off x="-397125" y="479164"/>
              <a:ext cx="1814306" cy="827403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组合 77"/>
          <p:cNvGrpSpPr/>
          <p:nvPr/>
        </p:nvGrpSpPr>
        <p:grpSpPr>
          <a:xfrm rot="16200000">
            <a:off x="7983695" y="1991546"/>
            <a:ext cx="1082282" cy="5157788"/>
            <a:chOff x="-60724" y="-14287"/>
            <a:chExt cx="1082282" cy="5157788"/>
          </a:xfrm>
        </p:grpSpPr>
        <p:sp>
          <p:nvSpPr>
            <p:cNvPr id="79" name="任意多边形 78"/>
            <p:cNvSpPr/>
            <p:nvPr/>
          </p:nvSpPr>
          <p:spPr>
            <a:xfrm rot="16200000" flipV="1">
              <a:off x="-1867173" y="1806448"/>
              <a:ext cx="4695179" cy="1082282"/>
            </a:xfrm>
            <a:custGeom>
              <a:avLst/>
              <a:gdLst>
                <a:gd name="connsiteX0" fmla="*/ 6260239 w 6260239"/>
                <a:gd name="connsiteY0" fmla="*/ 1443042 h 1443042"/>
                <a:gd name="connsiteX1" fmla="*/ 6260239 w 6260239"/>
                <a:gd name="connsiteY1" fmla="*/ 1370077 h 1443042"/>
                <a:gd name="connsiteX2" fmla="*/ 3239468 w 6260239"/>
                <a:gd name="connsiteY2" fmla="*/ 0 h 1443042"/>
                <a:gd name="connsiteX3" fmla="*/ 0 w 6260239"/>
                <a:gd name="connsiteY3" fmla="*/ 1443042 h 1443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60239" h="1443042">
                  <a:moveTo>
                    <a:pt x="6260239" y="1443042"/>
                  </a:moveTo>
                  <a:lnTo>
                    <a:pt x="6260239" y="1370077"/>
                  </a:lnTo>
                  <a:lnTo>
                    <a:pt x="3239468" y="0"/>
                  </a:lnTo>
                  <a:lnTo>
                    <a:pt x="0" y="1443042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/>
            </a:p>
          </p:txBody>
        </p:sp>
        <p:sp>
          <p:nvSpPr>
            <p:cNvPr id="80" name="任意多边形 79"/>
            <p:cNvSpPr/>
            <p:nvPr/>
          </p:nvSpPr>
          <p:spPr>
            <a:xfrm rot="16200000" flipV="1">
              <a:off x="-1918278" y="2203666"/>
              <a:ext cx="4797389" cy="1082281"/>
            </a:xfrm>
            <a:custGeom>
              <a:avLst/>
              <a:gdLst>
                <a:gd name="connsiteX0" fmla="*/ 6396518 w 6396518"/>
                <a:gd name="connsiteY0" fmla="*/ 1443041 h 1443041"/>
                <a:gd name="connsiteX1" fmla="*/ 3214875 w 6396518"/>
                <a:gd name="connsiteY1" fmla="*/ 0 h 1443041"/>
                <a:gd name="connsiteX2" fmla="*/ 0 w 6396518"/>
                <a:gd name="connsiteY2" fmla="*/ 1432086 h 1443041"/>
                <a:gd name="connsiteX3" fmla="*/ 0 w 6396518"/>
                <a:gd name="connsiteY3" fmla="*/ 1443041 h 1443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96518" h="1443041">
                  <a:moveTo>
                    <a:pt x="6396518" y="1443041"/>
                  </a:moveTo>
                  <a:lnTo>
                    <a:pt x="3214875" y="0"/>
                  </a:lnTo>
                  <a:lnTo>
                    <a:pt x="0" y="1432086"/>
                  </a:lnTo>
                  <a:lnTo>
                    <a:pt x="0" y="1443041"/>
                  </a:lnTo>
                  <a:close/>
                </a:path>
              </a:pathLst>
            </a:custGeom>
            <a:solidFill>
              <a:srgbClr val="203A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/>
            </a:p>
          </p:txBody>
        </p:sp>
        <p:cxnSp>
          <p:nvCxnSpPr>
            <p:cNvPr id="81" name="直接连接符 80"/>
            <p:cNvCxnSpPr/>
            <p:nvPr/>
          </p:nvCxnSpPr>
          <p:spPr>
            <a:xfrm rot="16200000" flipV="1">
              <a:off x="-397125" y="479164"/>
              <a:ext cx="1814306" cy="827403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90620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ferris dir="l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500"/>
                            </p:stCondLst>
                            <p:childTnLst>
                              <p:par>
                                <p:cTn id="4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/>
      <p:bldP spid="7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244078" y="638307"/>
            <a:ext cx="8655844" cy="2"/>
            <a:chOff x="257175" y="594765"/>
            <a:chExt cx="8655844" cy="2"/>
          </a:xfrm>
        </p:grpSpPr>
        <p:sp>
          <p:nvSpPr>
            <p:cNvPr id="5" name="直接连接符 8"/>
            <p:cNvSpPr>
              <a:spLocks noChangeShapeType="1"/>
            </p:cNvSpPr>
            <p:nvPr/>
          </p:nvSpPr>
          <p:spPr bwMode="auto">
            <a:xfrm>
              <a:off x="5292080" y="594765"/>
              <a:ext cx="3620939" cy="1"/>
            </a:xfrm>
            <a:prstGeom prst="line">
              <a:avLst/>
            </a:prstGeom>
            <a:noFill/>
            <a:ln w="6350">
              <a:solidFill>
                <a:schemeClr val="tx1">
                  <a:lumMod val="75000"/>
                  <a:lumOff val="25000"/>
                </a:schemeClr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68580" tIns="34290" rIns="68580" bIns="34290"/>
            <a:lstStyle/>
            <a:p>
              <a:endParaRPr lang="zh-CN" altLang="en-US"/>
            </a:p>
          </p:txBody>
        </p:sp>
        <p:sp>
          <p:nvSpPr>
            <p:cNvPr id="6" name="直接连接符 5"/>
            <p:cNvSpPr>
              <a:spLocks noChangeShapeType="1"/>
            </p:cNvSpPr>
            <p:nvPr/>
          </p:nvSpPr>
          <p:spPr bwMode="auto">
            <a:xfrm flipV="1">
              <a:off x="257175" y="594767"/>
              <a:ext cx="3509963" cy="0"/>
            </a:xfrm>
            <a:prstGeom prst="line">
              <a:avLst/>
            </a:prstGeom>
            <a:noFill/>
            <a:ln w="6350">
              <a:solidFill>
                <a:schemeClr val="tx1">
                  <a:lumMod val="75000"/>
                  <a:lumOff val="25000"/>
                </a:schemeClr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68580" tIns="34290" rIns="68580" bIns="34290"/>
            <a:lstStyle/>
            <a:p>
              <a:endParaRPr lang="zh-CN" altLang="en-US"/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4021336" y="521628"/>
            <a:ext cx="1101328" cy="230981"/>
            <a:chOff x="4025504" y="478086"/>
            <a:chExt cx="1101328" cy="230981"/>
          </a:xfrm>
        </p:grpSpPr>
        <p:sp>
          <p:nvSpPr>
            <p:cNvPr id="8" name="椭圆 13"/>
            <p:cNvSpPr>
              <a:spLocks noChangeArrowheads="1"/>
            </p:cNvSpPr>
            <p:nvPr/>
          </p:nvSpPr>
          <p:spPr bwMode="auto">
            <a:xfrm>
              <a:off x="4025504" y="478086"/>
              <a:ext cx="230094" cy="230981"/>
            </a:xfrm>
            <a:prstGeom prst="ellipse">
              <a:avLst/>
            </a:prstGeom>
            <a:solidFill>
              <a:srgbClr val="203A71"/>
            </a:solidFill>
            <a:ln w="9525">
              <a:solidFill>
                <a:srgbClr val="2F2637">
                  <a:alpha val="50195"/>
                </a:srgbClr>
              </a:solidFill>
              <a:miter lim="800000"/>
            </a:ln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chemeClr val="bg1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9" name="椭圆 15"/>
            <p:cNvSpPr>
              <a:spLocks noChangeArrowheads="1"/>
            </p:cNvSpPr>
            <p:nvPr/>
          </p:nvSpPr>
          <p:spPr bwMode="auto">
            <a:xfrm>
              <a:off x="4315915" y="478086"/>
              <a:ext cx="230094" cy="230981"/>
            </a:xfrm>
            <a:prstGeom prst="ellipse">
              <a:avLst/>
            </a:prstGeom>
            <a:solidFill>
              <a:srgbClr val="203A71"/>
            </a:solidFill>
            <a:ln w="9525">
              <a:solidFill>
                <a:srgbClr val="2F2637">
                  <a:alpha val="50195"/>
                </a:srgbClr>
              </a:solidFill>
              <a:miter lim="800000"/>
            </a:ln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chemeClr val="bg1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0" name="椭圆 16"/>
            <p:cNvSpPr>
              <a:spLocks noChangeArrowheads="1"/>
            </p:cNvSpPr>
            <p:nvPr/>
          </p:nvSpPr>
          <p:spPr bwMode="auto">
            <a:xfrm>
              <a:off x="4606326" y="478086"/>
              <a:ext cx="230094" cy="230981"/>
            </a:xfrm>
            <a:prstGeom prst="ellipse">
              <a:avLst/>
            </a:prstGeom>
            <a:solidFill>
              <a:srgbClr val="203A71"/>
            </a:solidFill>
            <a:ln w="9525">
              <a:solidFill>
                <a:srgbClr val="2F2637">
                  <a:alpha val="50195"/>
                </a:srgbClr>
              </a:solidFill>
              <a:miter lim="800000"/>
            </a:ln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chemeClr val="bg1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1" name="椭圆 17"/>
            <p:cNvSpPr>
              <a:spLocks noChangeArrowheads="1"/>
            </p:cNvSpPr>
            <p:nvPr/>
          </p:nvSpPr>
          <p:spPr bwMode="auto">
            <a:xfrm>
              <a:off x="4896738" y="478086"/>
              <a:ext cx="230094" cy="230981"/>
            </a:xfrm>
            <a:prstGeom prst="ellipse">
              <a:avLst/>
            </a:prstGeom>
            <a:solidFill>
              <a:srgbClr val="203A71"/>
            </a:solidFill>
            <a:ln w="9525">
              <a:solidFill>
                <a:srgbClr val="2F2637">
                  <a:alpha val="50195"/>
                </a:srgbClr>
              </a:solidFill>
              <a:miter lim="800000"/>
            </a:ln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chemeClr val="bg1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sp>
        <p:nvSpPr>
          <p:cNvPr id="12" name="TextBox 30"/>
          <p:cNvSpPr txBox="1"/>
          <p:nvPr/>
        </p:nvSpPr>
        <p:spPr>
          <a:xfrm>
            <a:off x="3158559" y="78788"/>
            <a:ext cx="27494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rgbClr val="203A7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单击此处推荐文章标题</a:t>
            </a:r>
          </a:p>
        </p:txBody>
      </p:sp>
      <p:sp>
        <p:nvSpPr>
          <p:cNvPr id="13" name="Teardrop 1"/>
          <p:cNvSpPr/>
          <p:nvPr/>
        </p:nvSpPr>
        <p:spPr>
          <a:xfrm rot="8113744">
            <a:off x="586574" y="1840104"/>
            <a:ext cx="992622" cy="992622"/>
          </a:xfrm>
          <a:prstGeom prst="teardrop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3"/>
          <p:cNvCxnSpPr/>
          <p:nvPr/>
        </p:nvCxnSpPr>
        <p:spPr>
          <a:xfrm>
            <a:off x="0" y="3341712"/>
            <a:ext cx="9144000" cy="0"/>
          </a:xfrm>
          <a:prstGeom prst="line">
            <a:avLst/>
          </a:prstGeom>
          <a:ln w="28575">
            <a:solidFill>
              <a:srgbClr val="203A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6"/>
          <p:cNvSpPr/>
          <p:nvPr/>
        </p:nvSpPr>
        <p:spPr>
          <a:xfrm>
            <a:off x="934406" y="3199579"/>
            <a:ext cx="296958" cy="29695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ardrop 9"/>
          <p:cNvSpPr/>
          <p:nvPr/>
        </p:nvSpPr>
        <p:spPr>
          <a:xfrm rot="8113744">
            <a:off x="2345444" y="1497543"/>
            <a:ext cx="1276410" cy="1276410"/>
          </a:xfrm>
          <a:prstGeom prst="teardrop">
            <a:avLst/>
          </a:prstGeom>
          <a:solidFill>
            <a:srgbClr val="203A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0"/>
          <p:cNvSpPr/>
          <p:nvPr/>
        </p:nvSpPr>
        <p:spPr>
          <a:xfrm>
            <a:off x="2834368" y="3199579"/>
            <a:ext cx="296958" cy="296958"/>
          </a:xfrm>
          <a:prstGeom prst="ellipse">
            <a:avLst/>
          </a:prstGeom>
          <a:solidFill>
            <a:srgbClr val="203A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ardrop 11"/>
          <p:cNvSpPr/>
          <p:nvPr/>
        </p:nvSpPr>
        <p:spPr>
          <a:xfrm rot="8113744">
            <a:off x="4346449" y="1240066"/>
            <a:ext cx="1486464" cy="1486464"/>
          </a:xfrm>
          <a:prstGeom prst="teardrop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2"/>
          <p:cNvSpPr/>
          <p:nvPr/>
        </p:nvSpPr>
        <p:spPr>
          <a:xfrm>
            <a:off x="4941202" y="3195658"/>
            <a:ext cx="296958" cy="29695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ardrop 13"/>
          <p:cNvSpPr/>
          <p:nvPr/>
        </p:nvSpPr>
        <p:spPr>
          <a:xfrm rot="8113744">
            <a:off x="6578423" y="858709"/>
            <a:ext cx="1811629" cy="1811629"/>
          </a:xfrm>
          <a:prstGeom prst="teardrop">
            <a:avLst/>
          </a:prstGeom>
          <a:solidFill>
            <a:srgbClr val="203A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14"/>
          <p:cNvSpPr/>
          <p:nvPr/>
        </p:nvSpPr>
        <p:spPr>
          <a:xfrm>
            <a:off x="7335758" y="3193233"/>
            <a:ext cx="296958" cy="296958"/>
          </a:xfrm>
          <a:prstGeom prst="ellipse">
            <a:avLst/>
          </a:prstGeom>
          <a:solidFill>
            <a:srgbClr val="203A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5"/>
          <p:cNvGrpSpPr/>
          <p:nvPr/>
        </p:nvGrpSpPr>
        <p:grpSpPr>
          <a:xfrm>
            <a:off x="7136697" y="1405930"/>
            <a:ext cx="695081" cy="695073"/>
            <a:chOff x="8601075" y="5575300"/>
            <a:chExt cx="433388" cy="433388"/>
          </a:xfrm>
          <a:solidFill>
            <a:schemeClr val="bg1">
              <a:lumMod val="95000"/>
            </a:schemeClr>
          </a:solidFill>
        </p:grpSpPr>
        <p:sp>
          <p:nvSpPr>
            <p:cNvPr id="23" name="Freeform 26"/>
            <p:cNvSpPr/>
            <p:nvPr/>
          </p:nvSpPr>
          <p:spPr bwMode="auto">
            <a:xfrm>
              <a:off x="8780463" y="5803900"/>
              <a:ext cx="71438" cy="69850"/>
            </a:xfrm>
            <a:custGeom>
              <a:avLst/>
              <a:gdLst>
                <a:gd name="T0" fmla="*/ 18 w 19"/>
                <a:gd name="T1" fmla="*/ 11 h 19"/>
                <a:gd name="T2" fmla="*/ 16 w 19"/>
                <a:gd name="T3" fmla="*/ 14 h 19"/>
                <a:gd name="T4" fmla="*/ 3 w 19"/>
                <a:gd name="T5" fmla="*/ 19 h 19"/>
                <a:gd name="T6" fmla="*/ 0 w 19"/>
                <a:gd name="T7" fmla="*/ 16 h 19"/>
                <a:gd name="T8" fmla="*/ 3 w 19"/>
                <a:gd name="T9" fmla="*/ 2 h 19"/>
                <a:gd name="T10" fmla="*/ 5 w 19"/>
                <a:gd name="T11" fmla="*/ 1 h 19"/>
                <a:gd name="T12" fmla="*/ 18 w 19"/>
                <a:gd name="T13" fmla="*/ 1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19">
                  <a:moveTo>
                    <a:pt x="18" y="11"/>
                  </a:moveTo>
                  <a:cubicBezTo>
                    <a:pt x="19" y="12"/>
                    <a:pt x="18" y="13"/>
                    <a:pt x="16" y="14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1" y="19"/>
                    <a:pt x="0" y="18"/>
                    <a:pt x="0" y="16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1"/>
                    <a:pt x="4" y="0"/>
                    <a:pt x="5" y="1"/>
                  </a:cubicBezTo>
                  <a:lnTo>
                    <a:pt x="18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4" name="Freeform 27"/>
            <p:cNvSpPr/>
            <p:nvPr/>
          </p:nvSpPr>
          <p:spPr bwMode="auto">
            <a:xfrm>
              <a:off x="8810625" y="5627688"/>
              <a:ext cx="187325" cy="198438"/>
            </a:xfrm>
            <a:custGeom>
              <a:avLst/>
              <a:gdLst>
                <a:gd name="T0" fmla="*/ 22 w 50"/>
                <a:gd name="T1" fmla="*/ 50 h 53"/>
                <a:gd name="T2" fmla="*/ 45 w 50"/>
                <a:gd name="T3" fmla="*/ 22 h 53"/>
                <a:gd name="T4" fmla="*/ 50 w 50"/>
                <a:gd name="T5" fmla="*/ 16 h 53"/>
                <a:gd name="T6" fmla="*/ 42 w 50"/>
                <a:gd name="T7" fmla="*/ 9 h 53"/>
                <a:gd name="T8" fmla="*/ 38 w 50"/>
                <a:gd name="T9" fmla="*/ 6 h 53"/>
                <a:gd name="T10" fmla="*/ 30 w 50"/>
                <a:gd name="T11" fmla="*/ 0 h 53"/>
                <a:gd name="T12" fmla="*/ 25 w 50"/>
                <a:gd name="T13" fmla="*/ 6 h 53"/>
                <a:gd name="T14" fmla="*/ 2 w 50"/>
                <a:gd name="T15" fmla="*/ 34 h 53"/>
                <a:gd name="T16" fmla="*/ 5 w 50"/>
                <a:gd name="T17" fmla="*/ 46 h 53"/>
                <a:gd name="T18" fmla="*/ 9 w 50"/>
                <a:gd name="T19" fmla="*/ 50 h 53"/>
                <a:gd name="T20" fmla="*/ 22 w 50"/>
                <a:gd name="T21" fmla="*/ 5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53">
                  <a:moveTo>
                    <a:pt x="22" y="50"/>
                  </a:moveTo>
                  <a:cubicBezTo>
                    <a:pt x="45" y="22"/>
                    <a:pt x="45" y="22"/>
                    <a:pt x="45" y="22"/>
                  </a:cubicBezTo>
                  <a:cubicBezTo>
                    <a:pt x="50" y="16"/>
                    <a:pt x="50" y="16"/>
                    <a:pt x="50" y="16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38" y="6"/>
                    <a:pt x="38" y="6"/>
                    <a:pt x="38" y="6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25" y="6"/>
                    <a:pt x="25" y="6"/>
                    <a:pt x="25" y="6"/>
                  </a:cubicBezTo>
                  <a:cubicBezTo>
                    <a:pt x="2" y="34"/>
                    <a:pt x="2" y="34"/>
                    <a:pt x="2" y="34"/>
                  </a:cubicBezTo>
                  <a:cubicBezTo>
                    <a:pt x="0" y="38"/>
                    <a:pt x="1" y="43"/>
                    <a:pt x="5" y="46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3" y="53"/>
                    <a:pt x="18" y="53"/>
                    <a:pt x="22" y="5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5" name="Freeform 28"/>
            <p:cNvSpPr/>
            <p:nvPr/>
          </p:nvSpPr>
          <p:spPr bwMode="auto">
            <a:xfrm>
              <a:off x="8934450" y="5575300"/>
              <a:ext cx="100013" cy="96838"/>
            </a:xfrm>
            <a:custGeom>
              <a:avLst/>
              <a:gdLst>
                <a:gd name="T0" fmla="*/ 0 w 27"/>
                <a:gd name="T1" fmla="*/ 9 h 26"/>
                <a:gd name="T2" fmla="*/ 5 w 27"/>
                <a:gd name="T3" fmla="*/ 14 h 26"/>
                <a:gd name="T4" fmla="*/ 15 w 27"/>
                <a:gd name="T5" fmla="*/ 22 h 26"/>
                <a:gd name="T6" fmla="*/ 20 w 27"/>
                <a:gd name="T7" fmla="*/ 26 h 26"/>
                <a:gd name="T8" fmla="*/ 25 w 27"/>
                <a:gd name="T9" fmla="*/ 20 h 26"/>
                <a:gd name="T10" fmla="*/ 24 w 27"/>
                <a:gd name="T11" fmla="*/ 11 h 26"/>
                <a:gd name="T12" fmla="*/ 14 w 27"/>
                <a:gd name="T13" fmla="*/ 3 h 26"/>
                <a:gd name="T14" fmla="*/ 5 w 27"/>
                <a:gd name="T15" fmla="*/ 4 h 26"/>
                <a:gd name="T16" fmla="*/ 0 w 27"/>
                <a:gd name="T17" fmla="*/ 9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" h="26">
                  <a:moveTo>
                    <a:pt x="0" y="9"/>
                  </a:moveTo>
                  <a:cubicBezTo>
                    <a:pt x="5" y="14"/>
                    <a:pt x="5" y="14"/>
                    <a:pt x="5" y="14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25" y="20"/>
                    <a:pt x="25" y="20"/>
                    <a:pt x="25" y="20"/>
                  </a:cubicBezTo>
                  <a:cubicBezTo>
                    <a:pt x="27" y="17"/>
                    <a:pt x="27" y="13"/>
                    <a:pt x="24" y="11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1" y="0"/>
                    <a:pt x="7" y="1"/>
                    <a:pt x="5" y="4"/>
                  </a:cubicBez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6" name="Freeform 29"/>
            <p:cNvSpPr/>
            <p:nvPr/>
          </p:nvSpPr>
          <p:spPr bwMode="auto">
            <a:xfrm>
              <a:off x="8659813" y="5878513"/>
              <a:ext cx="109538" cy="82550"/>
            </a:xfrm>
            <a:custGeom>
              <a:avLst/>
              <a:gdLst>
                <a:gd name="T0" fmla="*/ 27 w 29"/>
                <a:gd name="T1" fmla="*/ 8 h 22"/>
                <a:gd name="T2" fmla="*/ 14 w 29"/>
                <a:gd name="T3" fmla="*/ 20 h 22"/>
                <a:gd name="T4" fmla="*/ 8 w 29"/>
                <a:gd name="T5" fmla="*/ 20 h 22"/>
                <a:gd name="T6" fmla="*/ 2 w 29"/>
                <a:gd name="T7" fmla="*/ 14 h 22"/>
                <a:gd name="T8" fmla="*/ 2 w 29"/>
                <a:gd name="T9" fmla="*/ 8 h 22"/>
                <a:gd name="T10" fmla="*/ 8 w 29"/>
                <a:gd name="T11" fmla="*/ 8 h 22"/>
                <a:gd name="T12" fmla="*/ 11 w 29"/>
                <a:gd name="T13" fmla="*/ 11 h 22"/>
                <a:gd name="T14" fmla="*/ 21 w 29"/>
                <a:gd name="T15" fmla="*/ 2 h 22"/>
                <a:gd name="T16" fmla="*/ 27 w 29"/>
                <a:gd name="T17" fmla="*/ 2 h 22"/>
                <a:gd name="T18" fmla="*/ 27 w 29"/>
                <a:gd name="T19" fmla="*/ 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" h="22">
                  <a:moveTo>
                    <a:pt x="27" y="8"/>
                  </a:moveTo>
                  <a:cubicBezTo>
                    <a:pt x="14" y="20"/>
                    <a:pt x="14" y="20"/>
                    <a:pt x="14" y="20"/>
                  </a:cubicBezTo>
                  <a:cubicBezTo>
                    <a:pt x="13" y="22"/>
                    <a:pt x="10" y="22"/>
                    <a:pt x="8" y="2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0" y="12"/>
                    <a:pt x="0" y="9"/>
                    <a:pt x="2" y="8"/>
                  </a:cubicBezTo>
                  <a:cubicBezTo>
                    <a:pt x="4" y="6"/>
                    <a:pt x="6" y="6"/>
                    <a:pt x="8" y="8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2" y="0"/>
                    <a:pt x="25" y="0"/>
                    <a:pt x="27" y="2"/>
                  </a:cubicBezTo>
                  <a:cubicBezTo>
                    <a:pt x="29" y="3"/>
                    <a:pt x="29" y="6"/>
                    <a:pt x="27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7" name="Freeform 30"/>
            <p:cNvSpPr/>
            <p:nvPr/>
          </p:nvSpPr>
          <p:spPr bwMode="auto">
            <a:xfrm>
              <a:off x="8601075" y="5575300"/>
              <a:ext cx="322263" cy="433388"/>
            </a:xfrm>
            <a:custGeom>
              <a:avLst/>
              <a:gdLst>
                <a:gd name="T0" fmla="*/ 86 w 86"/>
                <a:gd name="T1" fmla="*/ 91 h 116"/>
                <a:gd name="T2" fmla="*/ 86 w 86"/>
                <a:gd name="T3" fmla="*/ 65 h 116"/>
                <a:gd name="T4" fmla="*/ 84 w 86"/>
                <a:gd name="T5" fmla="*/ 69 h 116"/>
                <a:gd name="T6" fmla="*/ 82 w 86"/>
                <a:gd name="T7" fmla="*/ 70 h 116"/>
                <a:gd name="T8" fmla="*/ 79 w 86"/>
                <a:gd name="T9" fmla="*/ 72 h 116"/>
                <a:gd name="T10" fmla="*/ 79 w 86"/>
                <a:gd name="T11" fmla="*/ 78 h 116"/>
                <a:gd name="T12" fmla="*/ 79 w 86"/>
                <a:gd name="T13" fmla="*/ 91 h 116"/>
                <a:gd name="T14" fmla="*/ 62 w 86"/>
                <a:gd name="T15" fmla="*/ 91 h 116"/>
                <a:gd name="T16" fmla="*/ 62 w 86"/>
                <a:gd name="T17" fmla="*/ 109 h 116"/>
                <a:gd name="T18" fmla="*/ 61 w 86"/>
                <a:gd name="T19" fmla="*/ 109 h 116"/>
                <a:gd name="T20" fmla="*/ 61 w 86"/>
                <a:gd name="T21" fmla="*/ 109 h 116"/>
                <a:gd name="T22" fmla="*/ 56 w 86"/>
                <a:gd name="T23" fmla="*/ 109 h 116"/>
                <a:gd name="T24" fmla="*/ 30 w 86"/>
                <a:gd name="T25" fmla="*/ 109 h 116"/>
                <a:gd name="T26" fmla="*/ 16 w 86"/>
                <a:gd name="T27" fmla="*/ 109 h 116"/>
                <a:gd name="T28" fmla="*/ 7 w 86"/>
                <a:gd name="T29" fmla="*/ 100 h 116"/>
                <a:gd name="T30" fmla="*/ 7 w 86"/>
                <a:gd name="T31" fmla="*/ 17 h 116"/>
                <a:gd name="T32" fmla="*/ 9 w 86"/>
                <a:gd name="T33" fmla="*/ 10 h 116"/>
                <a:gd name="T34" fmla="*/ 16 w 86"/>
                <a:gd name="T35" fmla="*/ 8 h 116"/>
                <a:gd name="T36" fmla="*/ 70 w 86"/>
                <a:gd name="T37" fmla="*/ 8 h 116"/>
                <a:gd name="T38" fmla="*/ 77 w 86"/>
                <a:gd name="T39" fmla="*/ 10 h 116"/>
                <a:gd name="T40" fmla="*/ 78 w 86"/>
                <a:gd name="T41" fmla="*/ 12 h 116"/>
                <a:gd name="T42" fmla="*/ 83 w 86"/>
                <a:gd name="T43" fmla="*/ 6 h 116"/>
                <a:gd name="T44" fmla="*/ 82 w 86"/>
                <a:gd name="T45" fmla="*/ 5 h 116"/>
                <a:gd name="T46" fmla="*/ 71 w 86"/>
                <a:gd name="T47" fmla="*/ 0 h 116"/>
                <a:gd name="T48" fmla="*/ 71 w 86"/>
                <a:gd name="T49" fmla="*/ 0 h 116"/>
                <a:gd name="T50" fmla="*/ 15 w 86"/>
                <a:gd name="T51" fmla="*/ 0 h 116"/>
                <a:gd name="T52" fmla="*/ 15 w 86"/>
                <a:gd name="T53" fmla="*/ 0 h 116"/>
                <a:gd name="T54" fmla="*/ 4 w 86"/>
                <a:gd name="T55" fmla="*/ 5 h 116"/>
                <a:gd name="T56" fmla="*/ 0 w 86"/>
                <a:gd name="T57" fmla="*/ 16 h 116"/>
                <a:gd name="T58" fmla="*/ 0 w 86"/>
                <a:gd name="T59" fmla="*/ 101 h 116"/>
                <a:gd name="T60" fmla="*/ 15 w 86"/>
                <a:gd name="T61" fmla="*/ 116 h 116"/>
                <a:gd name="T62" fmla="*/ 30 w 86"/>
                <a:gd name="T63" fmla="*/ 116 h 116"/>
                <a:gd name="T64" fmla="*/ 56 w 86"/>
                <a:gd name="T65" fmla="*/ 116 h 116"/>
                <a:gd name="T66" fmla="*/ 62 w 86"/>
                <a:gd name="T67" fmla="*/ 116 h 116"/>
                <a:gd name="T68" fmla="*/ 66 w 86"/>
                <a:gd name="T69" fmla="*/ 114 h 116"/>
                <a:gd name="T70" fmla="*/ 85 w 86"/>
                <a:gd name="T71" fmla="*/ 96 h 116"/>
                <a:gd name="T72" fmla="*/ 86 w 86"/>
                <a:gd name="T73" fmla="*/ 92 h 116"/>
                <a:gd name="T74" fmla="*/ 86 w 86"/>
                <a:gd name="T75" fmla="*/ 91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6" h="116">
                  <a:moveTo>
                    <a:pt x="86" y="91"/>
                  </a:moveTo>
                  <a:cubicBezTo>
                    <a:pt x="86" y="65"/>
                    <a:pt x="86" y="65"/>
                    <a:pt x="86" y="65"/>
                  </a:cubicBezTo>
                  <a:cubicBezTo>
                    <a:pt x="84" y="69"/>
                    <a:pt x="84" y="69"/>
                    <a:pt x="84" y="69"/>
                  </a:cubicBezTo>
                  <a:cubicBezTo>
                    <a:pt x="83" y="69"/>
                    <a:pt x="83" y="69"/>
                    <a:pt x="82" y="70"/>
                  </a:cubicBezTo>
                  <a:cubicBezTo>
                    <a:pt x="81" y="70"/>
                    <a:pt x="80" y="71"/>
                    <a:pt x="79" y="72"/>
                  </a:cubicBezTo>
                  <a:cubicBezTo>
                    <a:pt x="79" y="78"/>
                    <a:pt x="79" y="78"/>
                    <a:pt x="79" y="78"/>
                  </a:cubicBezTo>
                  <a:cubicBezTo>
                    <a:pt x="79" y="91"/>
                    <a:pt x="79" y="91"/>
                    <a:pt x="79" y="91"/>
                  </a:cubicBezTo>
                  <a:cubicBezTo>
                    <a:pt x="62" y="91"/>
                    <a:pt x="62" y="91"/>
                    <a:pt x="62" y="91"/>
                  </a:cubicBezTo>
                  <a:cubicBezTo>
                    <a:pt x="62" y="109"/>
                    <a:pt x="62" y="109"/>
                    <a:pt x="62" y="109"/>
                  </a:cubicBezTo>
                  <a:cubicBezTo>
                    <a:pt x="61" y="109"/>
                    <a:pt x="61" y="109"/>
                    <a:pt x="61" y="109"/>
                  </a:cubicBezTo>
                  <a:cubicBezTo>
                    <a:pt x="61" y="109"/>
                    <a:pt x="61" y="109"/>
                    <a:pt x="61" y="109"/>
                  </a:cubicBezTo>
                  <a:cubicBezTo>
                    <a:pt x="56" y="109"/>
                    <a:pt x="56" y="109"/>
                    <a:pt x="56" y="109"/>
                  </a:cubicBezTo>
                  <a:cubicBezTo>
                    <a:pt x="30" y="109"/>
                    <a:pt x="30" y="109"/>
                    <a:pt x="30" y="109"/>
                  </a:cubicBezTo>
                  <a:cubicBezTo>
                    <a:pt x="16" y="109"/>
                    <a:pt x="16" y="109"/>
                    <a:pt x="16" y="109"/>
                  </a:cubicBezTo>
                  <a:cubicBezTo>
                    <a:pt x="11" y="109"/>
                    <a:pt x="7" y="105"/>
                    <a:pt x="7" y="100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7" y="14"/>
                    <a:pt x="8" y="12"/>
                    <a:pt x="9" y="10"/>
                  </a:cubicBezTo>
                  <a:cubicBezTo>
                    <a:pt x="11" y="9"/>
                    <a:pt x="13" y="8"/>
                    <a:pt x="16" y="8"/>
                  </a:cubicBezTo>
                  <a:cubicBezTo>
                    <a:pt x="70" y="8"/>
                    <a:pt x="70" y="8"/>
                    <a:pt x="70" y="8"/>
                  </a:cubicBezTo>
                  <a:cubicBezTo>
                    <a:pt x="73" y="8"/>
                    <a:pt x="75" y="9"/>
                    <a:pt x="77" y="10"/>
                  </a:cubicBezTo>
                  <a:cubicBezTo>
                    <a:pt x="77" y="11"/>
                    <a:pt x="78" y="11"/>
                    <a:pt x="78" y="12"/>
                  </a:cubicBezTo>
                  <a:cubicBezTo>
                    <a:pt x="83" y="6"/>
                    <a:pt x="83" y="6"/>
                    <a:pt x="83" y="6"/>
                  </a:cubicBezTo>
                  <a:cubicBezTo>
                    <a:pt x="82" y="5"/>
                    <a:pt x="82" y="5"/>
                    <a:pt x="82" y="5"/>
                  </a:cubicBezTo>
                  <a:cubicBezTo>
                    <a:pt x="79" y="2"/>
                    <a:pt x="75" y="0"/>
                    <a:pt x="71" y="0"/>
                  </a:cubicBezTo>
                  <a:cubicBezTo>
                    <a:pt x="71" y="0"/>
                    <a:pt x="71" y="0"/>
                    <a:pt x="71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1" y="0"/>
                    <a:pt x="7" y="2"/>
                    <a:pt x="4" y="5"/>
                  </a:cubicBezTo>
                  <a:cubicBezTo>
                    <a:pt x="1" y="8"/>
                    <a:pt x="0" y="11"/>
                    <a:pt x="0" y="16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0" y="109"/>
                    <a:pt x="6" y="116"/>
                    <a:pt x="15" y="116"/>
                  </a:cubicBezTo>
                  <a:cubicBezTo>
                    <a:pt x="30" y="116"/>
                    <a:pt x="30" y="116"/>
                    <a:pt x="30" y="116"/>
                  </a:cubicBezTo>
                  <a:cubicBezTo>
                    <a:pt x="56" y="116"/>
                    <a:pt x="56" y="116"/>
                    <a:pt x="56" y="116"/>
                  </a:cubicBezTo>
                  <a:cubicBezTo>
                    <a:pt x="62" y="116"/>
                    <a:pt x="62" y="116"/>
                    <a:pt x="62" y="116"/>
                  </a:cubicBezTo>
                  <a:cubicBezTo>
                    <a:pt x="64" y="116"/>
                    <a:pt x="65" y="115"/>
                    <a:pt x="66" y="114"/>
                  </a:cubicBezTo>
                  <a:cubicBezTo>
                    <a:pt x="85" y="96"/>
                    <a:pt x="85" y="96"/>
                    <a:pt x="85" y="96"/>
                  </a:cubicBezTo>
                  <a:cubicBezTo>
                    <a:pt x="86" y="95"/>
                    <a:pt x="86" y="93"/>
                    <a:pt x="86" y="92"/>
                  </a:cubicBezTo>
                  <a:cubicBezTo>
                    <a:pt x="86" y="92"/>
                    <a:pt x="86" y="92"/>
                    <a:pt x="86" y="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8" name="Freeform 31"/>
            <p:cNvSpPr/>
            <p:nvPr/>
          </p:nvSpPr>
          <p:spPr bwMode="auto">
            <a:xfrm>
              <a:off x="8653463" y="5657850"/>
              <a:ext cx="209550" cy="25400"/>
            </a:xfrm>
            <a:custGeom>
              <a:avLst/>
              <a:gdLst>
                <a:gd name="T0" fmla="*/ 54 w 56"/>
                <a:gd name="T1" fmla="*/ 0 h 7"/>
                <a:gd name="T2" fmla="*/ 4 w 56"/>
                <a:gd name="T3" fmla="*/ 0 h 7"/>
                <a:gd name="T4" fmla="*/ 0 w 56"/>
                <a:gd name="T5" fmla="*/ 4 h 7"/>
                <a:gd name="T6" fmla="*/ 4 w 56"/>
                <a:gd name="T7" fmla="*/ 7 h 7"/>
                <a:gd name="T8" fmla="*/ 50 w 56"/>
                <a:gd name="T9" fmla="*/ 7 h 7"/>
                <a:gd name="T10" fmla="*/ 56 w 56"/>
                <a:gd name="T11" fmla="*/ 0 h 7"/>
                <a:gd name="T12" fmla="*/ 54 w 56"/>
                <a:gd name="T13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" h="7">
                  <a:moveTo>
                    <a:pt x="5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2" y="7"/>
                    <a:pt x="4" y="7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55" y="0"/>
                    <a:pt x="55" y="0"/>
                    <a:pt x="5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9" name="Freeform 32"/>
            <p:cNvSpPr/>
            <p:nvPr/>
          </p:nvSpPr>
          <p:spPr bwMode="auto">
            <a:xfrm>
              <a:off x="8653463" y="5713413"/>
              <a:ext cx="163513" cy="25400"/>
            </a:xfrm>
            <a:custGeom>
              <a:avLst/>
              <a:gdLst>
                <a:gd name="T0" fmla="*/ 44 w 44"/>
                <a:gd name="T1" fmla="*/ 0 h 7"/>
                <a:gd name="T2" fmla="*/ 4 w 44"/>
                <a:gd name="T3" fmla="*/ 0 h 7"/>
                <a:gd name="T4" fmla="*/ 0 w 44"/>
                <a:gd name="T5" fmla="*/ 3 h 7"/>
                <a:gd name="T6" fmla="*/ 4 w 44"/>
                <a:gd name="T7" fmla="*/ 7 h 7"/>
                <a:gd name="T8" fmla="*/ 38 w 44"/>
                <a:gd name="T9" fmla="*/ 7 h 7"/>
                <a:gd name="T10" fmla="*/ 39 w 44"/>
                <a:gd name="T11" fmla="*/ 6 h 7"/>
                <a:gd name="T12" fmla="*/ 44 w 44"/>
                <a:gd name="T13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" h="7">
                  <a:moveTo>
                    <a:pt x="4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5"/>
                    <a:pt x="2" y="7"/>
                    <a:pt x="4" y="7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38" y="7"/>
                    <a:pt x="38" y="7"/>
                    <a:pt x="39" y="6"/>
                  </a:cubicBezTo>
                  <a:lnTo>
                    <a:pt x="4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30" name="Freeform 33"/>
            <p:cNvSpPr/>
            <p:nvPr/>
          </p:nvSpPr>
          <p:spPr bwMode="auto">
            <a:xfrm>
              <a:off x="8653463" y="5765800"/>
              <a:ext cx="134938" cy="26988"/>
            </a:xfrm>
            <a:custGeom>
              <a:avLst/>
              <a:gdLst>
                <a:gd name="T0" fmla="*/ 36 w 36"/>
                <a:gd name="T1" fmla="*/ 3 h 7"/>
                <a:gd name="T2" fmla="*/ 36 w 36"/>
                <a:gd name="T3" fmla="*/ 0 h 7"/>
                <a:gd name="T4" fmla="*/ 4 w 36"/>
                <a:gd name="T5" fmla="*/ 0 h 7"/>
                <a:gd name="T6" fmla="*/ 0 w 36"/>
                <a:gd name="T7" fmla="*/ 4 h 7"/>
                <a:gd name="T8" fmla="*/ 4 w 36"/>
                <a:gd name="T9" fmla="*/ 7 h 7"/>
                <a:gd name="T10" fmla="*/ 31 w 36"/>
                <a:gd name="T11" fmla="*/ 7 h 7"/>
                <a:gd name="T12" fmla="*/ 36 w 36"/>
                <a:gd name="T13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7">
                  <a:moveTo>
                    <a:pt x="36" y="3"/>
                  </a:moveTo>
                  <a:cubicBezTo>
                    <a:pt x="36" y="2"/>
                    <a:pt x="36" y="1"/>
                    <a:pt x="36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2" y="7"/>
                    <a:pt x="4" y="7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2" y="5"/>
                    <a:pt x="34" y="4"/>
                    <a:pt x="36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31" name="Freeform 34"/>
            <p:cNvSpPr/>
            <p:nvPr/>
          </p:nvSpPr>
          <p:spPr bwMode="auto">
            <a:xfrm>
              <a:off x="8653463" y="5818188"/>
              <a:ext cx="107950" cy="30163"/>
            </a:xfrm>
            <a:custGeom>
              <a:avLst/>
              <a:gdLst>
                <a:gd name="T0" fmla="*/ 4 w 29"/>
                <a:gd name="T1" fmla="*/ 0 h 8"/>
                <a:gd name="T2" fmla="*/ 0 w 29"/>
                <a:gd name="T3" fmla="*/ 4 h 8"/>
                <a:gd name="T4" fmla="*/ 4 w 29"/>
                <a:gd name="T5" fmla="*/ 8 h 8"/>
                <a:gd name="T6" fmla="*/ 28 w 29"/>
                <a:gd name="T7" fmla="*/ 8 h 8"/>
                <a:gd name="T8" fmla="*/ 29 w 29"/>
                <a:gd name="T9" fmla="*/ 0 h 8"/>
                <a:gd name="T10" fmla="*/ 4 w 29"/>
                <a:gd name="T11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" h="8">
                  <a:moveTo>
                    <a:pt x="4" y="0"/>
                  </a:move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9" y="0"/>
                    <a:pt x="29" y="0"/>
                    <a:pt x="29" y="0"/>
                  </a:cubicBez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  <p:grpSp>
        <p:nvGrpSpPr>
          <p:cNvPr id="32" name="Group 35"/>
          <p:cNvGrpSpPr/>
          <p:nvPr/>
        </p:nvGrpSpPr>
        <p:grpSpPr>
          <a:xfrm>
            <a:off x="2729269" y="1915129"/>
            <a:ext cx="508760" cy="441238"/>
            <a:chOff x="5437188" y="5327650"/>
            <a:chExt cx="514350" cy="446088"/>
          </a:xfrm>
          <a:solidFill>
            <a:schemeClr val="bg1">
              <a:lumMod val="95000"/>
            </a:schemeClr>
          </a:solidFill>
        </p:grpSpPr>
        <p:sp>
          <p:nvSpPr>
            <p:cNvPr id="33" name="Freeform 36"/>
            <p:cNvSpPr/>
            <p:nvPr/>
          </p:nvSpPr>
          <p:spPr bwMode="auto">
            <a:xfrm>
              <a:off x="5437188" y="5327650"/>
              <a:ext cx="514350" cy="242888"/>
            </a:xfrm>
            <a:custGeom>
              <a:avLst/>
              <a:gdLst>
                <a:gd name="T0" fmla="*/ 137 w 137"/>
                <a:gd name="T1" fmla="*/ 47 h 65"/>
                <a:gd name="T2" fmla="*/ 73 w 137"/>
                <a:gd name="T3" fmla="*/ 1 h 65"/>
                <a:gd name="T4" fmla="*/ 69 w 137"/>
                <a:gd name="T5" fmla="*/ 0 h 65"/>
                <a:gd name="T6" fmla="*/ 64 w 137"/>
                <a:gd name="T7" fmla="*/ 1 h 65"/>
                <a:gd name="T8" fmla="*/ 0 w 137"/>
                <a:gd name="T9" fmla="*/ 47 h 65"/>
                <a:gd name="T10" fmla="*/ 0 w 137"/>
                <a:gd name="T11" fmla="*/ 64 h 65"/>
                <a:gd name="T12" fmla="*/ 11 w 137"/>
                <a:gd name="T13" fmla="*/ 65 h 65"/>
                <a:gd name="T14" fmla="*/ 11 w 137"/>
                <a:gd name="T15" fmla="*/ 55 h 65"/>
                <a:gd name="T16" fmla="*/ 69 w 137"/>
                <a:gd name="T17" fmla="*/ 14 h 65"/>
                <a:gd name="T18" fmla="*/ 126 w 137"/>
                <a:gd name="T19" fmla="*/ 55 h 65"/>
                <a:gd name="T20" fmla="*/ 126 w 137"/>
                <a:gd name="T21" fmla="*/ 64 h 65"/>
                <a:gd name="T22" fmla="*/ 137 w 137"/>
                <a:gd name="T23" fmla="*/ 64 h 65"/>
                <a:gd name="T24" fmla="*/ 137 w 137"/>
                <a:gd name="T25" fmla="*/ 47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" h="65">
                  <a:moveTo>
                    <a:pt x="137" y="47"/>
                  </a:moveTo>
                  <a:cubicBezTo>
                    <a:pt x="73" y="1"/>
                    <a:pt x="73" y="1"/>
                    <a:pt x="73" y="1"/>
                  </a:cubicBezTo>
                  <a:cubicBezTo>
                    <a:pt x="72" y="0"/>
                    <a:pt x="70" y="0"/>
                    <a:pt x="69" y="0"/>
                  </a:cubicBezTo>
                  <a:cubicBezTo>
                    <a:pt x="67" y="0"/>
                    <a:pt x="66" y="0"/>
                    <a:pt x="64" y="1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11" y="65"/>
                    <a:pt x="11" y="65"/>
                    <a:pt x="11" y="65"/>
                  </a:cubicBezTo>
                  <a:cubicBezTo>
                    <a:pt x="11" y="55"/>
                    <a:pt x="11" y="55"/>
                    <a:pt x="11" y="55"/>
                  </a:cubicBezTo>
                  <a:cubicBezTo>
                    <a:pt x="69" y="14"/>
                    <a:pt x="69" y="14"/>
                    <a:pt x="69" y="14"/>
                  </a:cubicBezTo>
                  <a:cubicBezTo>
                    <a:pt x="126" y="55"/>
                    <a:pt x="126" y="55"/>
                    <a:pt x="126" y="55"/>
                  </a:cubicBezTo>
                  <a:cubicBezTo>
                    <a:pt x="126" y="64"/>
                    <a:pt x="126" y="64"/>
                    <a:pt x="126" y="64"/>
                  </a:cubicBezTo>
                  <a:cubicBezTo>
                    <a:pt x="137" y="64"/>
                    <a:pt x="137" y="64"/>
                    <a:pt x="137" y="64"/>
                  </a:cubicBezTo>
                  <a:lnTo>
                    <a:pt x="137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34" name="Freeform 37"/>
            <p:cNvSpPr/>
            <p:nvPr/>
          </p:nvSpPr>
          <p:spPr bwMode="auto">
            <a:xfrm>
              <a:off x="5794376" y="5335588"/>
              <a:ext cx="88900" cy="88900"/>
            </a:xfrm>
            <a:custGeom>
              <a:avLst/>
              <a:gdLst>
                <a:gd name="T0" fmla="*/ 21 w 24"/>
                <a:gd name="T1" fmla="*/ 0 h 24"/>
                <a:gd name="T2" fmla="*/ 4 w 24"/>
                <a:gd name="T3" fmla="*/ 0 h 24"/>
                <a:gd name="T4" fmla="*/ 0 w 24"/>
                <a:gd name="T5" fmla="*/ 3 h 24"/>
                <a:gd name="T6" fmla="*/ 0 w 24"/>
                <a:gd name="T7" fmla="*/ 7 h 24"/>
                <a:gd name="T8" fmla="*/ 24 w 24"/>
                <a:gd name="T9" fmla="*/ 24 h 24"/>
                <a:gd name="T10" fmla="*/ 24 w 24"/>
                <a:gd name="T11" fmla="*/ 3 h 24"/>
                <a:gd name="T12" fmla="*/ 21 w 24"/>
                <a:gd name="T13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24">
                  <a:moveTo>
                    <a:pt x="21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3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1"/>
                    <a:pt x="22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35" name="Oval 38"/>
            <p:cNvSpPr>
              <a:spLocks noChangeArrowheads="1"/>
            </p:cNvSpPr>
            <p:nvPr/>
          </p:nvSpPr>
          <p:spPr bwMode="auto">
            <a:xfrm>
              <a:off x="5621338" y="5514975"/>
              <a:ext cx="115888" cy="1158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36" name="Freeform 39"/>
            <p:cNvSpPr>
              <a:spLocks noEditPoints="1"/>
            </p:cNvSpPr>
            <p:nvPr/>
          </p:nvSpPr>
          <p:spPr bwMode="auto">
            <a:xfrm>
              <a:off x="5478463" y="5365750"/>
              <a:ext cx="434975" cy="407988"/>
            </a:xfrm>
            <a:custGeom>
              <a:avLst/>
              <a:gdLst>
                <a:gd name="T0" fmla="*/ 116 w 116"/>
                <a:gd name="T1" fmla="*/ 40 h 109"/>
                <a:gd name="T2" fmla="*/ 61 w 116"/>
                <a:gd name="T3" fmla="*/ 1 h 109"/>
                <a:gd name="T4" fmla="*/ 58 w 116"/>
                <a:gd name="T5" fmla="*/ 0 h 109"/>
                <a:gd name="T6" fmla="*/ 55 w 116"/>
                <a:gd name="T7" fmla="*/ 1 h 109"/>
                <a:gd name="T8" fmla="*/ 0 w 116"/>
                <a:gd name="T9" fmla="*/ 40 h 109"/>
                <a:gd name="T10" fmla="*/ 0 w 116"/>
                <a:gd name="T11" fmla="*/ 106 h 109"/>
                <a:gd name="T12" fmla="*/ 3 w 116"/>
                <a:gd name="T13" fmla="*/ 109 h 109"/>
                <a:gd name="T14" fmla="*/ 112 w 116"/>
                <a:gd name="T15" fmla="*/ 109 h 109"/>
                <a:gd name="T16" fmla="*/ 116 w 116"/>
                <a:gd name="T17" fmla="*/ 106 h 109"/>
                <a:gd name="T18" fmla="*/ 116 w 116"/>
                <a:gd name="T19" fmla="*/ 40 h 109"/>
                <a:gd name="T20" fmla="*/ 90 w 116"/>
                <a:gd name="T21" fmla="*/ 92 h 109"/>
                <a:gd name="T22" fmla="*/ 84 w 116"/>
                <a:gd name="T23" fmla="*/ 95 h 109"/>
                <a:gd name="T24" fmla="*/ 78 w 116"/>
                <a:gd name="T25" fmla="*/ 92 h 109"/>
                <a:gd name="T26" fmla="*/ 65 w 116"/>
                <a:gd name="T27" fmla="*/ 79 h 109"/>
                <a:gd name="T28" fmla="*/ 53 w 116"/>
                <a:gd name="T29" fmla="*/ 82 h 109"/>
                <a:gd name="T30" fmla="*/ 27 w 116"/>
                <a:gd name="T31" fmla="*/ 56 h 109"/>
                <a:gd name="T32" fmla="*/ 53 w 116"/>
                <a:gd name="T33" fmla="*/ 29 h 109"/>
                <a:gd name="T34" fmla="*/ 80 w 116"/>
                <a:gd name="T35" fmla="*/ 56 h 109"/>
                <a:gd name="T36" fmla="*/ 77 w 116"/>
                <a:gd name="T37" fmla="*/ 68 h 109"/>
                <a:gd name="T38" fmla="*/ 90 w 116"/>
                <a:gd name="T39" fmla="*/ 81 h 109"/>
                <a:gd name="T40" fmla="*/ 90 w 116"/>
                <a:gd name="T41" fmla="*/ 92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6" h="109">
                  <a:moveTo>
                    <a:pt x="116" y="40"/>
                  </a:moveTo>
                  <a:cubicBezTo>
                    <a:pt x="61" y="1"/>
                    <a:pt x="61" y="1"/>
                    <a:pt x="61" y="1"/>
                  </a:cubicBezTo>
                  <a:cubicBezTo>
                    <a:pt x="60" y="0"/>
                    <a:pt x="59" y="0"/>
                    <a:pt x="58" y="0"/>
                  </a:cubicBezTo>
                  <a:cubicBezTo>
                    <a:pt x="57" y="0"/>
                    <a:pt x="56" y="0"/>
                    <a:pt x="55" y="1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06"/>
                    <a:pt x="0" y="106"/>
                    <a:pt x="0" y="106"/>
                  </a:cubicBezTo>
                  <a:cubicBezTo>
                    <a:pt x="0" y="108"/>
                    <a:pt x="1" y="109"/>
                    <a:pt x="3" y="109"/>
                  </a:cubicBezTo>
                  <a:cubicBezTo>
                    <a:pt x="112" y="109"/>
                    <a:pt x="112" y="109"/>
                    <a:pt x="112" y="109"/>
                  </a:cubicBezTo>
                  <a:cubicBezTo>
                    <a:pt x="114" y="109"/>
                    <a:pt x="116" y="108"/>
                    <a:pt x="116" y="106"/>
                  </a:cubicBezTo>
                  <a:lnTo>
                    <a:pt x="116" y="40"/>
                  </a:lnTo>
                  <a:close/>
                  <a:moveTo>
                    <a:pt x="90" y="92"/>
                  </a:moveTo>
                  <a:cubicBezTo>
                    <a:pt x="88" y="94"/>
                    <a:pt x="86" y="95"/>
                    <a:pt x="84" y="95"/>
                  </a:cubicBezTo>
                  <a:cubicBezTo>
                    <a:pt x="82" y="95"/>
                    <a:pt x="80" y="94"/>
                    <a:pt x="78" y="92"/>
                  </a:cubicBezTo>
                  <a:cubicBezTo>
                    <a:pt x="65" y="79"/>
                    <a:pt x="65" y="79"/>
                    <a:pt x="65" y="79"/>
                  </a:cubicBezTo>
                  <a:cubicBezTo>
                    <a:pt x="62" y="81"/>
                    <a:pt x="58" y="82"/>
                    <a:pt x="53" y="82"/>
                  </a:cubicBezTo>
                  <a:cubicBezTo>
                    <a:pt x="39" y="82"/>
                    <a:pt x="27" y="71"/>
                    <a:pt x="27" y="56"/>
                  </a:cubicBezTo>
                  <a:cubicBezTo>
                    <a:pt x="27" y="41"/>
                    <a:pt x="39" y="29"/>
                    <a:pt x="53" y="29"/>
                  </a:cubicBezTo>
                  <a:cubicBezTo>
                    <a:pt x="68" y="29"/>
                    <a:pt x="80" y="41"/>
                    <a:pt x="80" y="56"/>
                  </a:cubicBezTo>
                  <a:cubicBezTo>
                    <a:pt x="80" y="60"/>
                    <a:pt x="79" y="64"/>
                    <a:pt x="77" y="68"/>
                  </a:cubicBezTo>
                  <a:cubicBezTo>
                    <a:pt x="90" y="81"/>
                    <a:pt x="90" y="81"/>
                    <a:pt x="90" y="81"/>
                  </a:cubicBezTo>
                  <a:cubicBezTo>
                    <a:pt x="93" y="84"/>
                    <a:pt x="93" y="89"/>
                    <a:pt x="90" y="9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  <p:grpSp>
        <p:nvGrpSpPr>
          <p:cNvPr id="37" name="Group 40"/>
          <p:cNvGrpSpPr/>
          <p:nvPr/>
        </p:nvGrpSpPr>
        <p:grpSpPr>
          <a:xfrm>
            <a:off x="950302" y="2135748"/>
            <a:ext cx="265166" cy="361815"/>
            <a:chOff x="8537575" y="5038725"/>
            <a:chExt cx="339725" cy="463550"/>
          </a:xfrm>
          <a:solidFill>
            <a:schemeClr val="bg1">
              <a:lumMod val="95000"/>
            </a:schemeClr>
          </a:solidFill>
        </p:grpSpPr>
        <p:sp>
          <p:nvSpPr>
            <p:cNvPr id="38" name="Freeform 41"/>
            <p:cNvSpPr>
              <a:spLocks noEditPoints="1"/>
            </p:cNvSpPr>
            <p:nvPr/>
          </p:nvSpPr>
          <p:spPr bwMode="auto">
            <a:xfrm>
              <a:off x="8537575" y="5038725"/>
              <a:ext cx="339725" cy="463550"/>
            </a:xfrm>
            <a:custGeom>
              <a:avLst/>
              <a:gdLst>
                <a:gd name="T0" fmla="*/ 69 w 91"/>
                <a:gd name="T1" fmla="*/ 0 h 124"/>
                <a:gd name="T2" fmla="*/ 22 w 91"/>
                <a:gd name="T3" fmla="*/ 0 h 124"/>
                <a:gd name="T4" fmla="*/ 0 w 91"/>
                <a:gd name="T5" fmla="*/ 22 h 124"/>
                <a:gd name="T6" fmla="*/ 0 w 91"/>
                <a:gd name="T7" fmla="*/ 102 h 124"/>
                <a:gd name="T8" fmla="*/ 22 w 91"/>
                <a:gd name="T9" fmla="*/ 124 h 124"/>
                <a:gd name="T10" fmla="*/ 69 w 91"/>
                <a:gd name="T11" fmla="*/ 124 h 124"/>
                <a:gd name="T12" fmla="*/ 91 w 91"/>
                <a:gd name="T13" fmla="*/ 102 h 124"/>
                <a:gd name="T14" fmla="*/ 91 w 91"/>
                <a:gd name="T15" fmla="*/ 22 h 124"/>
                <a:gd name="T16" fmla="*/ 69 w 91"/>
                <a:gd name="T17" fmla="*/ 0 h 124"/>
                <a:gd name="T18" fmla="*/ 45 w 91"/>
                <a:gd name="T19" fmla="*/ 118 h 124"/>
                <a:gd name="T20" fmla="*/ 39 w 91"/>
                <a:gd name="T21" fmla="*/ 111 h 124"/>
                <a:gd name="T22" fmla="*/ 45 w 91"/>
                <a:gd name="T23" fmla="*/ 104 h 124"/>
                <a:gd name="T24" fmla="*/ 52 w 91"/>
                <a:gd name="T25" fmla="*/ 111 h 124"/>
                <a:gd name="T26" fmla="*/ 45 w 91"/>
                <a:gd name="T27" fmla="*/ 118 h 124"/>
                <a:gd name="T28" fmla="*/ 74 w 91"/>
                <a:gd name="T29" fmla="*/ 99 h 124"/>
                <a:gd name="T30" fmla="*/ 17 w 91"/>
                <a:gd name="T31" fmla="*/ 99 h 124"/>
                <a:gd name="T32" fmla="*/ 17 w 91"/>
                <a:gd name="T33" fmla="*/ 16 h 124"/>
                <a:gd name="T34" fmla="*/ 74 w 91"/>
                <a:gd name="T35" fmla="*/ 16 h 124"/>
                <a:gd name="T36" fmla="*/ 74 w 91"/>
                <a:gd name="T37" fmla="*/ 99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1" h="124">
                  <a:moveTo>
                    <a:pt x="69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10" y="0"/>
                    <a:pt x="0" y="10"/>
                    <a:pt x="0" y="22"/>
                  </a:cubicBezTo>
                  <a:cubicBezTo>
                    <a:pt x="0" y="102"/>
                    <a:pt x="0" y="102"/>
                    <a:pt x="0" y="102"/>
                  </a:cubicBezTo>
                  <a:cubicBezTo>
                    <a:pt x="0" y="114"/>
                    <a:pt x="10" y="124"/>
                    <a:pt x="22" y="124"/>
                  </a:cubicBezTo>
                  <a:cubicBezTo>
                    <a:pt x="69" y="124"/>
                    <a:pt x="69" y="124"/>
                    <a:pt x="69" y="124"/>
                  </a:cubicBezTo>
                  <a:cubicBezTo>
                    <a:pt x="81" y="124"/>
                    <a:pt x="91" y="114"/>
                    <a:pt x="91" y="102"/>
                  </a:cubicBezTo>
                  <a:cubicBezTo>
                    <a:pt x="91" y="22"/>
                    <a:pt x="91" y="22"/>
                    <a:pt x="91" y="22"/>
                  </a:cubicBezTo>
                  <a:cubicBezTo>
                    <a:pt x="91" y="10"/>
                    <a:pt x="81" y="0"/>
                    <a:pt x="69" y="0"/>
                  </a:cubicBezTo>
                  <a:close/>
                  <a:moveTo>
                    <a:pt x="45" y="118"/>
                  </a:moveTo>
                  <a:cubicBezTo>
                    <a:pt x="42" y="118"/>
                    <a:pt x="39" y="114"/>
                    <a:pt x="39" y="111"/>
                  </a:cubicBezTo>
                  <a:cubicBezTo>
                    <a:pt x="39" y="107"/>
                    <a:pt x="42" y="104"/>
                    <a:pt x="45" y="104"/>
                  </a:cubicBezTo>
                  <a:cubicBezTo>
                    <a:pt x="49" y="104"/>
                    <a:pt x="52" y="107"/>
                    <a:pt x="52" y="111"/>
                  </a:cubicBezTo>
                  <a:cubicBezTo>
                    <a:pt x="52" y="114"/>
                    <a:pt x="49" y="118"/>
                    <a:pt x="45" y="118"/>
                  </a:cubicBezTo>
                  <a:close/>
                  <a:moveTo>
                    <a:pt x="74" y="99"/>
                  </a:moveTo>
                  <a:cubicBezTo>
                    <a:pt x="17" y="99"/>
                    <a:pt x="17" y="99"/>
                    <a:pt x="17" y="99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74" y="16"/>
                    <a:pt x="74" y="16"/>
                    <a:pt x="74" y="16"/>
                  </a:cubicBezTo>
                  <a:lnTo>
                    <a:pt x="74" y="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39" name="Freeform 42"/>
            <p:cNvSpPr/>
            <p:nvPr/>
          </p:nvSpPr>
          <p:spPr bwMode="auto">
            <a:xfrm>
              <a:off x="8615363" y="5176838"/>
              <a:ext cx="184150" cy="101600"/>
            </a:xfrm>
            <a:custGeom>
              <a:avLst/>
              <a:gdLst>
                <a:gd name="T0" fmla="*/ 45 w 49"/>
                <a:gd name="T1" fmla="*/ 3 h 27"/>
                <a:gd name="T2" fmla="*/ 40 w 49"/>
                <a:gd name="T3" fmla="*/ 6 h 27"/>
                <a:gd name="T4" fmla="*/ 35 w 49"/>
                <a:gd name="T5" fmla="*/ 18 h 27"/>
                <a:gd name="T6" fmla="*/ 19 w 49"/>
                <a:gd name="T7" fmla="*/ 18 h 27"/>
                <a:gd name="T8" fmla="*/ 16 w 49"/>
                <a:gd name="T9" fmla="*/ 3 h 27"/>
                <a:gd name="T10" fmla="*/ 15 w 49"/>
                <a:gd name="T11" fmla="*/ 2 h 27"/>
                <a:gd name="T12" fmla="*/ 11 w 49"/>
                <a:gd name="T13" fmla="*/ 0 h 27"/>
                <a:gd name="T14" fmla="*/ 5 w 49"/>
                <a:gd name="T15" fmla="*/ 0 h 27"/>
                <a:gd name="T16" fmla="*/ 0 w 49"/>
                <a:gd name="T17" fmla="*/ 4 h 27"/>
                <a:gd name="T18" fmla="*/ 5 w 49"/>
                <a:gd name="T19" fmla="*/ 9 h 27"/>
                <a:gd name="T20" fmla="*/ 8 w 49"/>
                <a:gd name="T21" fmla="*/ 9 h 27"/>
                <a:gd name="T22" fmla="*/ 11 w 49"/>
                <a:gd name="T23" fmla="*/ 23 h 27"/>
                <a:gd name="T24" fmla="*/ 12 w 49"/>
                <a:gd name="T25" fmla="*/ 25 h 27"/>
                <a:gd name="T26" fmla="*/ 12 w 49"/>
                <a:gd name="T27" fmla="*/ 25 h 27"/>
                <a:gd name="T28" fmla="*/ 13 w 49"/>
                <a:gd name="T29" fmla="*/ 25 h 27"/>
                <a:gd name="T30" fmla="*/ 16 w 49"/>
                <a:gd name="T31" fmla="*/ 27 h 27"/>
                <a:gd name="T32" fmla="*/ 38 w 49"/>
                <a:gd name="T33" fmla="*/ 27 h 27"/>
                <a:gd name="T34" fmla="*/ 41 w 49"/>
                <a:gd name="T35" fmla="*/ 26 h 27"/>
                <a:gd name="T36" fmla="*/ 43 w 49"/>
                <a:gd name="T37" fmla="*/ 23 h 27"/>
                <a:gd name="T38" fmla="*/ 48 w 49"/>
                <a:gd name="T39" fmla="*/ 8 h 27"/>
                <a:gd name="T40" fmla="*/ 45 w 49"/>
                <a:gd name="T41" fmla="*/ 3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9" h="27">
                  <a:moveTo>
                    <a:pt x="45" y="3"/>
                  </a:moveTo>
                  <a:cubicBezTo>
                    <a:pt x="43" y="2"/>
                    <a:pt x="40" y="4"/>
                    <a:pt x="40" y="6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5" y="3"/>
                    <a:pt x="15" y="2"/>
                    <a:pt x="15" y="2"/>
                  </a:cubicBezTo>
                  <a:cubicBezTo>
                    <a:pt x="14" y="1"/>
                    <a:pt x="13" y="0"/>
                    <a:pt x="11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7"/>
                    <a:pt x="2" y="9"/>
                    <a:pt x="5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1" y="23"/>
                    <a:pt x="11" y="23"/>
                    <a:pt x="11" y="23"/>
                  </a:cubicBezTo>
                  <a:cubicBezTo>
                    <a:pt x="12" y="24"/>
                    <a:pt x="12" y="25"/>
                    <a:pt x="12" y="25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3" y="26"/>
                    <a:pt x="15" y="27"/>
                    <a:pt x="16" y="27"/>
                  </a:cubicBezTo>
                  <a:cubicBezTo>
                    <a:pt x="38" y="27"/>
                    <a:pt x="38" y="27"/>
                    <a:pt x="38" y="27"/>
                  </a:cubicBezTo>
                  <a:cubicBezTo>
                    <a:pt x="39" y="27"/>
                    <a:pt x="40" y="26"/>
                    <a:pt x="41" y="26"/>
                  </a:cubicBezTo>
                  <a:cubicBezTo>
                    <a:pt x="42" y="25"/>
                    <a:pt x="42" y="24"/>
                    <a:pt x="43" y="23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9" y="6"/>
                    <a:pt x="48" y="3"/>
                    <a:pt x="45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40" name="Oval 43"/>
            <p:cNvSpPr>
              <a:spLocks noChangeArrowheads="1"/>
            </p:cNvSpPr>
            <p:nvPr/>
          </p:nvSpPr>
          <p:spPr bwMode="auto">
            <a:xfrm>
              <a:off x="8659813" y="5289550"/>
              <a:ext cx="46038" cy="444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41" name="Oval 44"/>
            <p:cNvSpPr>
              <a:spLocks noChangeArrowheads="1"/>
            </p:cNvSpPr>
            <p:nvPr/>
          </p:nvSpPr>
          <p:spPr bwMode="auto">
            <a:xfrm>
              <a:off x="8728075" y="5289550"/>
              <a:ext cx="47625" cy="444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  <p:grpSp>
        <p:nvGrpSpPr>
          <p:cNvPr id="42" name="Group 45"/>
          <p:cNvGrpSpPr/>
          <p:nvPr/>
        </p:nvGrpSpPr>
        <p:grpSpPr>
          <a:xfrm>
            <a:off x="4785525" y="1775717"/>
            <a:ext cx="608313" cy="448726"/>
            <a:chOff x="10379075" y="5589588"/>
            <a:chExt cx="514350" cy="379412"/>
          </a:xfrm>
          <a:solidFill>
            <a:schemeClr val="bg1">
              <a:lumMod val="95000"/>
            </a:schemeClr>
          </a:solidFill>
        </p:grpSpPr>
        <p:sp>
          <p:nvSpPr>
            <p:cNvPr id="43" name="Freeform 46"/>
            <p:cNvSpPr/>
            <p:nvPr/>
          </p:nvSpPr>
          <p:spPr bwMode="auto">
            <a:xfrm>
              <a:off x="10379075" y="5788025"/>
              <a:ext cx="514350" cy="68262"/>
            </a:xfrm>
            <a:custGeom>
              <a:avLst/>
              <a:gdLst>
                <a:gd name="T0" fmla="*/ 10 w 137"/>
                <a:gd name="T1" fmla="*/ 18 h 18"/>
                <a:gd name="T2" fmla="*/ 0 w 137"/>
                <a:gd name="T3" fmla="*/ 9 h 18"/>
                <a:gd name="T4" fmla="*/ 10 w 137"/>
                <a:gd name="T5" fmla="*/ 0 h 18"/>
                <a:gd name="T6" fmla="*/ 128 w 137"/>
                <a:gd name="T7" fmla="*/ 0 h 18"/>
                <a:gd name="T8" fmla="*/ 137 w 137"/>
                <a:gd name="T9" fmla="*/ 9 h 18"/>
                <a:gd name="T10" fmla="*/ 128 w 137"/>
                <a:gd name="T11" fmla="*/ 18 h 18"/>
                <a:gd name="T12" fmla="*/ 10 w 137"/>
                <a:gd name="T1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7" h="18">
                  <a:moveTo>
                    <a:pt x="10" y="18"/>
                  </a:moveTo>
                  <a:cubicBezTo>
                    <a:pt x="4" y="18"/>
                    <a:pt x="0" y="14"/>
                    <a:pt x="0" y="9"/>
                  </a:cubicBezTo>
                  <a:cubicBezTo>
                    <a:pt x="0" y="4"/>
                    <a:pt x="4" y="0"/>
                    <a:pt x="10" y="0"/>
                  </a:cubicBezTo>
                  <a:cubicBezTo>
                    <a:pt x="128" y="0"/>
                    <a:pt x="128" y="0"/>
                    <a:pt x="128" y="0"/>
                  </a:cubicBezTo>
                  <a:cubicBezTo>
                    <a:pt x="133" y="0"/>
                    <a:pt x="137" y="4"/>
                    <a:pt x="137" y="9"/>
                  </a:cubicBezTo>
                  <a:cubicBezTo>
                    <a:pt x="137" y="14"/>
                    <a:pt x="133" y="18"/>
                    <a:pt x="128" y="18"/>
                  </a:cubicBezTo>
                  <a:lnTo>
                    <a:pt x="10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44" name="Freeform 47"/>
            <p:cNvSpPr/>
            <p:nvPr/>
          </p:nvSpPr>
          <p:spPr bwMode="auto">
            <a:xfrm>
              <a:off x="10466388" y="5589588"/>
              <a:ext cx="341313" cy="179387"/>
            </a:xfrm>
            <a:custGeom>
              <a:avLst/>
              <a:gdLst>
                <a:gd name="T0" fmla="*/ 45 w 91"/>
                <a:gd name="T1" fmla="*/ 20 h 48"/>
                <a:gd name="T2" fmla="*/ 46 w 91"/>
                <a:gd name="T3" fmla="*/ 20 h 48"/>
                <a:gd name="T4" fmla="*/ 58 w 91"/>
                <a:gd name="T5" fmla="*/ 48 h 48"/>
                <a:gd name="T6" fmla="*/ 79 w 91"/>
                <a:gd name="T7" fmla="*/ 48 h 48"/>
                <a:gd name="T8" fmla="*/ 68 w 91"/>
                <a:gd name="T9" fmla="*/ 20 h 48"/>
                <a:gd name="T10" fmla="*/ 81 w 91"/>
                <a:gd name="T11" fmla="*/ 20 h 48"/>
                <a:gd name="T12" fmla="*/ 91 w 91"/>
                <a:gd name="T13" fmla="*/ 10 h 48"/>
                <a:gd name="T14" fmla="*/ 81 w 91"/>
                <a:gd name="T15" fmla="*/ 0 h 48"/>
                <a:gd name="T16" fmla="*/ 10 w 91"/>
                <a:gd name="T17" fmla="*/ 0 h 48"/>
                <a:gd name="T18" fmla="*/ 0 w 91"/>
                <a:gd name="T19" fmla="*/ 10 h 48"/>
                <a:gd name="T20" fmla="*/ 10 w 91"/>
                <a:gd name="T21" fmla="*/ 20 h 48"/>
                <a:gd name="T22" fmla="*/ 23 w 91"/>
                <a:gd name="T23" fmla="*/ 20 h 48"/>
                <a:gd name="T24" fmla="*/ 12 w 91"/>
                <a:gd name="T25" fmla="*/ 48 h 48"/>
                <a:gd name="T26" fmla="*/ 33 w 91"/>
                <a:gd name="T27" fmla="*/ 48 h 48"/>
                <a:gd name="T28" fmla="*/ 45 w 91"/>
                <a:gd name="T29" fmla="*/ 2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1" h="48">
                  <a:moveTo>
                    <a:pt x="45" y="20"/>
                  </a:moveTo>
                  <a:cubicBezTo>
                    <a:pt x="46" y="20"/>
                    <a:pt x="46" y="20"/>
                    <a:pt x="46" y="20"/>
                  </a:cubicBezTo>
                  <a:cubicBezTo>
                    <a:pt x="58" y="48"/>
                    <a:pt x="58" y="48"/>
                    <a:pt x="58" y="48"/>
                  </a:cubicBezTo>
                  <a:cubicBezTo>
                    <a:pt x="79" y="48"/>
                    <a:pt x="79" y="48"/>
                    <a:pt x="79" y="48"/>
                  </a:cubicBezTo>
                  <a:cubicBezTo>
                    <a:pt x="68" y="20"/>
                    <a:pt x="68" y="20"/>
                    <a:pt x="68" y="20"/>
                  </a:cubicBezTo>
                  <a:cubicBezTo>
                    <a:pt x="81" y="20"/>
                    <a:pt x="81" y="20"/>
                    <a:pt x="81" y="20"/>
                  </a:cubicBezTo>
                  <a:cubicBezTo>
                    <a:pt x="86" y="20"/>
                    <a:pt x="91" y="15"/>
                    <a:pt x="91" y="10"/>
                  </a:cubicBezTo>
                  <a:cubicBezTo>
                    <a:pt x="91" y="4"/>
                    <a:pt x="86" y="0"/>
                    <a:pt x="81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15"/>
                    <a:pt x="4" y="20"/>
                    <a:pt x="10" y="20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12" y="48"/>
                    <a:pt x="12" y="48"/>
                    <a:pt x="12" y="48"/>
                  </a:cubicBezTo>
                  <a:cubicBezTo>
                    <a:pt x="33" y="48"/>
                    <a:pt x="33" y="48"/>
                    <a:pt x="33" y="48"/>
                  </a:cubicBezTo>
                  <a:lnTo>
                    <a:pt x="45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45" name="Freeform 48"/>
            <p:cNvSpPr/>
            <p:nvPr/>
          </p:nvSpPr>
          <p:spPr bwMode="auto">
            <a:xfrm>
              <a:off x="10428288" y="5875338"/>
              <a:ext cx="120650" cy="93662"/>
            </a:xfrm>
            <a:custGeom>
              <a:avLst/>
              <a:gdLst>
                <a:gd name="T0" fmla="*/ 32 w 32"/>
                <a:gd name="T1" fmla="*/ 0 h 25"/>
                <a:gd name="T2" fmla="*/ 10 w 32"/>
                <a:gd name="T3" fmla="*/ 0 h 25"/>
                <a:gd name="T4" fmla="*/ 1 w 32"/>
                <a:gd name="T5" fmla="*/ 24 h 25"/>
                <a:gd name="T6" fmla="*/ 0 w 32"/>
                <a:gd name="T7" fmla="*/ 25 h 25"/>
                <a:gd name="T8" fmla="*/ 22 w 32"/>
                <a:gd name="T9" fmla="*/ 25 h 25"/>
                <a:gd name="T10" fmla="*/ 32 w 32"/>
                <a:gd name="T11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2" h="25">
                  <a:moveTo>
                    <a:pt x="32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0" y="24"/>
                    <a:pt x="0" y="24"/>
                    <a:pt x="0" y="25"/>
                  </a:cubicBezTo>
                  <a:cubicBezTo>
                    <a:pt x="22" y="25"/>
                    <a:pt x="22" y="25"/>
                    <a:pt x="22" y="25"/>
                  </a:cubicBezTo>
                  <a:lnTo>
                    <a:pt x="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46" name="Freeform 49"/>
            <p:cNvSpPr/>
            <p:nvPr/>
          </p:nvSpPr>
          <p:spPr bwMode="auto">
            <a:xfrm>
              <a:off x="10725150" y="5875338"/>
              <a:ext cx="119063" cy="93662"/>
            </a:xfrm>
            <a:custGeom>
              <a:avLst/>
              <a:gdLst>
                <a:gd name="T0" fmla="*/ 31 w 32"/>
                <a:gd name="T1" fmla="*/ 24 h 25"/>
                <a:gd name="T2" fmla="*/ 22 w 32"/>
                <a:gd name="T3" fmla="*/ 0 h 25"/>
                <a:gd name="T4" fmla="*/ 0 w 32"/>
                <a:gd name="T5" fmla="*/ 0 h 25"/>
                <a:gd name="T6" fmla="*/ 10 w 32"/>
                <a:gd name="T7" fmla="*/ 25 h 25"/>
                <a:gd name="T8" fmla="*/ 32 w 32"/>
                <a:gd name="T9" fmla="*/ 25 h 25"/>
                <a:gd name="T10" fmla="*/ 31 w 32"/>
                <a:gd name="T11" fmla="*/ 2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2" h="25">
                  <a:moveTo>
                    <a:pt x="31" y="24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25"/>
                    <a:pt x="10" y="25"/>
                    <a:pt x="10" y="25"/>
                  </a:cubicBezTo>
                  <a:cubicBezTo>
                    <a:pt x="32" y="25"/>
                    <a:pt x="32" y="25"/>
                    <a:pt x="32" y="25"/>
                  </a:cubicBezTo>
                  <a:cubicBezTo>
                    <a:pt x="32" y="24"/>
                    <a:pt x="32" y="24"/>
                    <a:pt x="31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  <p:sp>
        <p:nvSpPr>
          <p:cNvPr id="47" name="Rectangle 23"/>
          <p:cNvSpPr/>
          <p:nvPr/>
        </p:nvSpPr>
        <p:spPr>
          <a:xfrm>
            <a:off x="323528" y="3496537"/>
            <a:ext cx="1509199" cy="11315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zh-CN" altLang="en-US" sz="1100" dirty="0">
                <a:latin typeface="方正粗倩简体" panose="03000509000000000000" pitchFamily="65" charset="-122"/>
                <a:ea typeface="方正粗倩简体" panose="03000509000000000000" pitchFamily="65" charset="-122"/>
              </a:rPr>
              <a:t>点击输入简要文字内容，文字内容需概括精炼，不用多余的文字修饰，言简意赅的说明分项内容。</a:t>
            </a:r>
            <a:endParaRPr lang="en-US" sz="1100" dirty="0">
              <a:latin typeface="方正粗倩简体" panose="03000509000000000000" pitchFamily="65" charset="-122"/>
              <a:ea typeface="方正粗倩简体" panose="03000509000000000000" pitchFamily="65" charset="-122"/>
            </a:endParaRPr>
          </a:p>
        </p:txBody>
      </p:sp>
      <p:sp>
        <p:nvSpPr>
          <p:cNvPr id="48" name="Rectangle 23"/>
          <p:cNvSpPr/>
          <p:nvPr/>
        </p:nvSpPr>
        <p:spPr>
          <a:xfrm>
            <a:off x="2248694" y="3496537"/>
            <a:ext cx="1509199" cy="11315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zh-CN" altLang="en-US" sz="1100" dirty="0">
                <a:latin typeface="方正粗倩简体" panose="03000509000000000000" pitchFamily="65" charset="-122"/>
                <a:ea typeface="方正粗倩简体" panose="03000509000000000000" pitchFamily="65" charset="-122"/>
              </a:rPr>
              <a:t>点击输入简要文字内容，文字内容需概括精炼，不用多余的文字修饰，言简意赅的说明分项内容。</a:t>
            </a:r>
            <a:endParaRPr lang="en-US" sz="1100" dirty="0">
              <a:latin typeface="方正粗倩简体" panose="03000509000000000000" pitchFamily="65" charset="-122"/>
              <a:ea typeface="方正粗倩简体" panose="03000509000000000000" pitchFamily="65" charset="-122"/>
            </a:endParaRPr>
          </a:p>
        </p:txBody>
      </p:sp>
      <p:sp>
        <p:nvSpPr>
          <p:cNvPr id="49" name="Rectangle 23"/>
          <p:cNvSpPr/>
          <p:nvPr/>
        </p:nvSpPr>
        <p:spPr>
          <a:xfrm>
            <a:off x="4346451" y="3496537"/>
            <a:ext cx="1509199" cy="11315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zh-CN" altLang="en-US" sz="1100" dirty="0">
                <a:latin typeface="方正粗倩简体" panose="03000509000000000000" pitchFamily="65" charset="-122"/>
                <a:ea typeface="方正粗倩简体" panose="03000509000000000000" pitchFamily="65" charset="-122"/>
              </a:rPr>
              <a:t>点击输入简要文字内容，文字内容需概括精炼，不用多余的文字修饰，言简意赅的说明分项内容。</a:t>
            </a:r>
            <a:endParaRPr lang="en-US" sz="1100" dirty="0">
              <a:latin typeface="方正粗倩简体" panose="03000509000000000000" pitchFamily="65" charset="-122"/>
              <a:ea typeface="方正粗倩简体" panose="03000509000000000000" pitchFamily="65" charset="-122"/>
            </a:endParaRPr>
          </a:p>
        </p:txBody>
      </p:sp>
      <p:sp>
        <p:nvSpPr>
          <p:cNvPr id="50" name="Rectangle 23"/>
          <p:cNvSpPr/>
          <p:nvPr/>
        </p:nvSpPr>
        <p:spPr>
          <a:xfrm>
            <a:off x="6736754" y="3496537"/>
            <a:ext cx="1509199" cy="11315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zh-CN" altLang="en-US" sz="1100" dirty="0">
                <a:latin typeface="方正粗倩简体" panose="03000509000000000000" pitchFamily="65" charset="-122"/>
                <a:ea typeface="方正粗倩简体" panose="03000509000000000000" pitchFamily="65" charset="-122"/>
              </a:rPr>
              <a:t>点击输入简要文字内容，文字内容需概括精炼，不用多余的文字修饰，言简意赅的说明分项内容。</a:t>
            </a:r>
            <a:endParaRPr lang="en-US" sz="1100" dirty="0">
              <a:latin typeface="方正粗倩简体" panose="03000509000000000000" pitchFamily="65" charset="-122"/>
              <a:ea typeface="方正粗倩简体" panose="03000509000000000000" pitchFamily="65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84896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ferris dir="l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500"/>
                            </p:stCondLst>
                            <p:childTnLst>
                              <p:par>
                                <p:cTn id="4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0"/>
                            </p:stCondLst>
                            <p:childTnLst>
                              <p:par>
                                <p:cTn id="47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5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000"/>
                            </p:stCondLst>
                            <p:childTnLst>
                              <p:par>
                                <p:cTn id="5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6500"/>
                            </p:stCondLst>
                            <p:childTnLst>
                              <p:par>
                                <p:cTn id="61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7000"/>
                            </p:stCondLst>
                            <p:childTnLst>
                              <p:par>
                                <p:cTn id="6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7500"/>
                            </p:stCondLst>
                            <p:childTnLst>
                              <p:par>
                                <p:cTn id="7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8000"/>
                            </p:stCondLst>
                            <p:childTnLst>
                              <p:par>
                                <p:cTn id="7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8500"/>
                            </p:stCondLst>
                            <p:childTnLst>
                              <p:par>
                                <p:cTn id="8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9000"/>
                            </p:stCondLst>
                            <p:childTnLst>
                              <p:par>
                                <p:cTn id="8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9500"/>
                            </p:stCondLst>
                            <p:childTnLst>
                              <p:par>
                                <p:cTn id="8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0000"/>
                            </p:stCondLst>
                            <p:childTnLst>
                              <p:par>
                                <p:cTn id="9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47" grpId="0"/>
      <p:bldP spid="48" grpId="0"/>
      <p:bldP spid="49" grpId="0"/>
      <p:bldP spid="5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244078" y="638307"/>
            <a:ext cx="8655844" cy="2"/>
            <a:chOff x="257175" y="594765"/>
            <a:chExt cx="8655844" cy="2"/>
          </a:xfrm>
        </p:grpSpPr>
        <p:sp>
          <p:nvSpPr>
            <p:cNvPr id="5" name="直接连接符 8"/>
            <p:cNvSpPr>
              <a:spLocks noChangeShapeType="1"/>
            </p:cNvSpPr>
            <p:nvPr/>
          </p:nvSpPr>
          <p:spPr bwMode="auto">
            <a:xfrm>
              <a:off x="5292080" y="594765"/>
              <a:ext cx="3620939" cy="1"/>
            </a:xfrm>
            <a:prstGeom prst="line">
              <a:avLst/>
            </a:prstGeom>
            <a:noFill/>
            <a:ln w="6350">
              <a:solidFill>
                <a:schemeClr val="tx1">
                  <a:lumMod val="75000"/>
                  <a:lumOff val="25000"/>
                </a:schemeClr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68580" tIns="34290" rIns="68580" bIns="34290"/>
            <a:lstStyle/>
            <a:p>
              <a:endParaRPr lang="zh-CN" altLang="en-US"/>
            </a:p>
          </p:txBody>
        </p:sp>
        <p:sp>
          <p:nvSpPr>
            <p:cNvPr id="6" name="直接连接符 5"/>
            <p:cNvSpPr>
              <a:spLocks noChangeShapeType="1"/>
            </p:cNvSpPr>
            <p:nvPr/>
          </p:nvSpPr>
          <p:spPr bwMode="auto">
            <a:xfrm flipV="1">
              <a:off x="257175" y="594767"/>
              <a:ext cx="3509963" cy="0"/>
            </a:xfrm>
            <a:prstGeom prst="line">
              <a:avLst/>
            </a:prstGeom>
            <a:noFill/>
            <a:ln w="6350">
              <a:solidFill>
                <a:schemeClr val="tx1">
                  <a:lumMod val="75000"/>
                  <a:lumOff val="25000"/>
                </a:schemeClr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68580" tIns="34290" rIns="68580" bIns="34290"/>
            <a:lstStyle/>
            <a:p>
              <a:endParaRPr lang="zh-CN" altLang="en-US"/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4021336" y="521628"/>
            <a:ext cx="1101328" cy="230981"/>
            <a:chOff x="4025504" y="478086"/>
            <a:chExt cx="1101328" cy="230981"/>
          </a:xfrm>
        </p:grpSpPr>
        <p:sp>
          <p:nvSpPr>
            <p:cNvPr id="8" name="椭圆 13"/>
            <p:cNvSpPr>
              <a:spLocks noChangeArrowheads="1"/>
            </p:cNvSpPr>
            <p:nvPr/>
          </p:nvSpPr>
          <p:spPr bwMode="auto">
            <a:xfrm>
              <a:off x="4025504" y="478086"/>
              <a:ext cx="230094" cy="230981"/>
            </a:xfrm>
            <a:prstGeom prst="ellipse">
              <a:avLst/>
            </a:prstGeom>
            <a:solidFill>
              <a:srgbClr val="203A71"/>
            </a:solidFill>
            <a:ln w="9525">
              <a:solidFill>
                <a:srgbClr val="2F2637">
                  <a:alpha val="50195"/>
                </a:srgbClr>
              </a:solidFill>
              <a:miter lim="800000"/>
            </a:ln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chemeClr val="bg1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9" name="椭圆 15"/>
            <p:cNvSpPr>
              <a:spLocks noChangeArrowheads="1"/>
            </p:cNvSpPr>
            <p:nvPr/>
          </p:nvSpPr>
          <p:spPr bwMode="auto">
            <a:xfrm>
              <a:off x="4315915" y="478086"/>
              <a:ext cx="230094" cy="230981"/>
            </a:xfrm>
            <a:prstGeom prst="ellipse">
              <a:avLst/>
            </a:prstGeom>
            <a:solidFill>
              <a:srgbClr val="203A71"/>
            </a:solidFill>
            <a:ln w="9525">
              <a:solidFill>
                <a:srgbClr val="2F2637">
                  <a:alpha val="50195"/>
                </a:srgbClr>
              </a:solidFill>
              <a:miter lim="800000"/>
            </a:ln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chemeClr val="bg1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0" name="椭圆 16"/>
            <p:cNvSpPr>
              <a:spLocks noChangeArrowheads="1"/>
            </p:cNvSpPr>
            <p:nvPr/>
          </p:nvSpPr>
          <p:spPr bwMode="auto">
            <a:xfrm>
              <a:off x="4606326" y="478086"/>
              <a:ext cx="230094" cy="230981"/>
            </a:xfrm>
            <a:prstGeom prst="ellipse">
              <a:avLst/>
            </a:prstGeom>
            <a:solidFill>
              <a:srgbClr val="203A71"/>
            </a:solidFill>
            <a:ln w="9525">
              <a:solidFill>
                <a:srgbClr val="2F2637">
                  <a:alpha val="50195"/>
                </a:srgbClr>
              </a:solidFill>
              <a:miter lim="800000"/>
            </a:ln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chemeClr val="bg1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1" name="椭圆 17"/>
            <p:cNvSpPr>
              <a:spLocks noChangeArrowheads="1"/>
            </p:cNvSpPr>
            <p:nvPr/>
          </p:nvSpPr>
          <p:spPr bwMode="auto">
            <a:xfrm>
              <a:off x="4896738" y="478086"/>
              <a:ext cx="230094" cy="230981"/>
            </a:xfrm>
            <a:prstGeom prst="ellipse">
              <a:avLst/>
            </a:prstGeom>
            <a:solidFill>
              <a:srgbClr val="203A71"/>
            </a:solidFill>
            <a:ln w="9525">
              <a:solidFill>
                <a:srgbClr val="2F2637">
                  <a:alpha val="50195"/>
                </a:srgbClr>
              </a:solidFill>
              <a:miter lim="800000"/>
            </a:ln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chemeClr val="bg1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sp>
        <p:nvSpPr>
          <p:cNvPr id="12" name="TextBox 30"/>
          <p:cNvSpPr txBox="1"/>
          <p:nvPr/>
        </p:nvSpPr>
        <p:spPr>
          <a:xfrm>
            <a:off x="3158559" y="78788"/>
            <a:ext cx="27494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rgbClr val="203A7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单击此处推荐文章标题</a:t>
            </a:r>
          </a:p>
        </p:txBody>
      </p:sp>
      <p:sp>
        <p:nvSpPr>
          <p:cNvPr id="13" name="MH_SubTitle_1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425701" y="1129121"/>
            <a:ext cx="2599135" cy="3417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1500" b="1" dirty="0">
                <a:solidFill>
                  <a:srgbClr val="3F3F3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竞争市场分析</a:t>
            </a:r>
            <a:endParaRPr lang="en-US" altLang="zh-CN" sz="1500" b="1" dirty="0">
              <a:solidFill>
                <a:srgbClr val="3F3F3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MH_Text_1"/>
          <p:cNvSpPr/>
          <p:nvPr>
            <p:custDataLst>
              <p:tags r:id="rId2"/>
            </p:custDataLst>
          </p:nvPr>
        </p:nvSpPr>
        <p:spPr>
          <a:xfrm>
            <a:off x="2425700" y="1444637"/>
            <a:ext cx="1943100" cy="725091"/>
          </a:xfrm>
          <a:prstGeom prst="rect">
            <a:avLst/>
          </a:prstGeom>
        </p:spPr>
        <p:txBody>
          <a:bodyPr>
            <a:normAutofit/>
          </a:bodyPr>
          <a:lstStyle/>
          <a:p>
            <a:pPr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050" dirty="0">
                <a:solidFill>
                  <a:srgbClr val="3F3F3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 charset="0"/>
                <a:sym typeface="Lato Light" charset="0"/>
              </a:rPr>
              <a:t>此处添加内容详细文本描述，建议与标题相关并符合整体语言风格</a:t>
            </a:r>
            <a:r>
              <a:rPr lang="en-US" altLang="zh-CN" sz="1050" dirty="0">
                <a:solidFill>
                  <a:srgbClr val="3F3F3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 charset="0"/>
                <a:sym typeface="Lato Light" charset="0"/>
              </a:rPr>
              <a:t>.</a:t>
            </a:r>
          </a:p>
        </p:txBody>
      </p:sp>
      <p:sp>
        <p:nvSpPr>
          <p:cNvPr id="15" name="MH_SubTitle_3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4053286" y="3570614"/>
            <a:ext cx="2599135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1500" b="1" dirty="0">
                <a:solidFill>
                  <a:srgbClr val="3F3F3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财务分析</a:t>
            </a:r>
            <a:endParaRPr lang="en-US" altLang="zh-CN" sz="1500" b="1" dirty="0">
              <a:solidFill>
                <a:srgbClr val="3F3F3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MH_Text_3"/>
          <p:cNvSpPr/>
          <p:nvPr>
            <p:custDataLst>
              <p:tags r:id="rId4"/>
            </p:custDataLst>
          </p:nvPr>
        </p:nvSpPr>
        <p:spPr>
          <a:xfrm>
            <a:off x="4053285" y="3886131"/>
            <a:ext cx="1943100" cy="725090"/>
          </a:xfrm>
          <a:prstGeom prst="rect">
            <a:avLst/>
          </a:prstGeom>
        </p:spPr>
        <p:txBody>
          <a:bodyPr>
            <a:normAutofit/>
          </a:bodyPr>
          <a:lstStyle/>
          <a:p>
            <a:pPr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050" dirty="0">
                <a:solidFill>
                  <a:srgbClr val="3F3F3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 charset="0"/>
                <a:sym typeface="Lato Light" charset="0"/>
              </a:rPr>
              <a:t>此处添加内容详细文本描述，建议与标题相关并符合整体语言风格</a:t>
            </a:r>
            <a:r>
              <a:rPr lang="en-US" altLang="zh-CN" sz="1050" dirty="0">
                <a:solidFill>
                  <a:srgbClr val="3F3F3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 charset="0"/>
                <a:sym typeface="Lato Light" charset="0"/>
              </a:rPr>
              <a:t>.</a:t>
            </a:r>
          </a:p>
        </p:txBody>
      </p:sp>
      <p:sp>
        <p:nvSpPr>
          <p:cNvPr id="17" name="MH_Text_2"/>
          <p:cNvSpPr/>
          <p:nvPr>
            <p:custDataLst>
              <p:tags r:id="rId5"/>
            </p:custDataLst>
          </p:nvPr>
        </p:nvSpPr>
        <p:spPr>
          <a:xfrm>
            <a:off x="1203161" y="3897179"/>
            <a:ext cx="1941909" cy="723900"/>
          </a:xfrm>
          <a:prstGeom prst="rect">
            <a:avLst/>
          </a:prstGeom>
        </p:spPr>
        <p:txBody>
          <a:bodyPr>
            <a:normAutofit/>
          </a:bodyPr>
          <a:lstStyle/>
          <a:p>
            <a:pPr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050" dirty="0">
                <a:solidFill>
                  <a:srgbClr val="3F3F3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 charset="0"/>
                <a:sym typeface="Lato Light" charset="0"/>
              </a:rPr>
              <a:t>此处添加内容详细文本描述，建议与标题相关并符合整体语言风格</a:t>
            </a:r>
            <a:r>
              <a:rPr lang="en-US" altLang="zh-CN" sz="1050" dirty="0">
                <a:solidFill>
                  <a:srgbClr val="3F3F3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 charset="0"/>
                <a:sym typeface="Lato Light" charset="0"/>
              </a:rPr>
              <a:t>.</a:t>
            </a:r>
          </a:p>
        </p:txBody>
      </p:sp>
      <p:sp>
        <p:nvSpPr>
          <p:cNvPr id="18" name="MH_SubTitle_1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266335" y="3606305"/>
            <a:ext cx="2599135" cy="3417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1500" b="1" dirty="0">
                <a:solidFill>
                  <a:srgbClr val="3F3F3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项目定位</a:t>
            </a:r>
            <a:endParaRPr lang="en-US" altLang="zh-CN" sz="1500" b="1" dirty="0">
              <a:solidFill>
                <a:srgbClr val="3F3F3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MH_SubTitle_1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5117472" y="1129121"/>
            <a:ext cx="2599135" cy="3417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1500" b="1" dirty="0">
                <a:solidFill>
                  <a:srgbClr val="3F3F3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宏观市场分析</a:t>
            </a:r>
            <a:endParaRPr lang="en-US" altLang="zh-CN" sz="1500" b="1" dirty="0">
              <a:solidFill>
                <a:srgbClr val="3F3F3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MH_Text_1"/>
          <p:cNvSpPr/>
          <p:nvPr>
            <p:custDataLst>
              <p:tags r:id="rId8"/>
            </p:custDataLst>
          </p:nvPr>
        </p:nvSpPr>
        <p:spPr>
          <a:xfrm>
            <a:off x="5117471" y="1444637"/>
            <a:ext cx="1943100" cy="725091"/>
          </a:xfrm>
          <a:prstGeom prst="rect">
            <a:avLst/>
          </a:prstGeom>
        </p:spPr>
        <p:txBody>
          <a:bodyPr>
            <a:normAutofit/>
          </a:bodyPr>
          <a:lstStyle/>
          <a:p>
            <a:pPr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050" dirty="0">
                <a:solidFill>
                  <a:srgbClr val="3F3F3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 charset="0"/>
                <a:sym typeface="Lato Light" charset="0"/>
              </a:rPr>
              <a:t>此处添加内容详细文本描述，建议与标题相关并符合整体语言风格</a:t>
            </a:r>
            <a:r>
              <a:rPr lang="en-US" altLang="zh-CN" sz="1050" dirty="0">
                <a:solidFill>
                  <a:srgbClr val="3F3F3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 charset="0"/>
                <a:sym typeface="Lato Light" charset="0"/>
              </a:rPr>
              <a:t>.</a:t>
            </a:r>
          </a:p>
        </p:txBody>
      </p:sp>
      <p:sp>
        <p:nvSpPr>
          <p:cNvPr id="21" name="MH_Text_1"/>
          <p:cNvSpPr/>
          <p:nvPr>
            <p:custDataLst>
              <p:tags r:id="rId9"/>
            </p:custDataLst>
          </p:nvPr>
        </p:nvSpPr>
        <p:spPr>
          <a:xfrm>
            <a:off x="6544865" y="3886130"/>
            <a:ext cx="1943100" cy="725091"/>
          </a:xfrm>
          <a:prstGeom prst="rect">
            <a:avLst/>
          </a:prstGeom>
        </p:spPr>
        <p:txBody>
          <a:bodyPr>
            <a:normAutofit/>
          </a:bodyPr>
          <a:lstStyle/>
          <a:p>
            <a:pPr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050" dirty="0">
                <a:solidFill>
                  <a:srgbClr val="3F3F3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 charset="0"/>
                <a:sym typeface="Lato Light" charset="0"/>
              </a:rPr>
              <a:t>此处添加内容详细文本描述，建议与标题相关并符合整体语言风格</a:t>
            </a:r>
            <a:r>
              <a:rPr lang="en-US" altLang="zh-CN" sz="1050" dirty="0">
                <a:solidFill>
                  <a:srgbClr val="3F3F3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 charset="0"/>
                <a:sym typeface="Lato Light" charset="0"/>
              </a:rPr>
              <a:t>.</a:t>
            </a:r>
          </a:p>
        </p:txBody>
      </p:sp>
      <p:grpSp>
        <p:nvGrpSpPr>
          <p:cNvPr id="22" name="组合 21"/>
          <p:cNvGrpSpPr/>
          <p:nvPr/>
        </p:nvGrpSpPr>
        <p:grpSpPr>
          <a:xfrm>
            <a:off x="1554163" y="2088425"/>
            <a:ext cx="6059384" cy="1316597"/>
            <a:chOff x="2072217" y="2784566"/>
            <a:chExt cx="8079178" cy="1755463"/>
          </a:xfrm>
        </p:grpSpPr>
        <p:grpSp>
          <p:nvGrpSpPr>
            <p:cNvPr id="23" name="组合 22"/>
            <p:cNvGrpSpPr/>
            <p:nvPr/>
          </p:nvGrpSpPr>
          <p:grpSpPr>
            <a:xfrm rot="5400000">
              <a:off x="3400676" y="1456107"/>
              <a:ext cx="1755463" cy="4412381"/>
              <a:chOff x="3018147" y="1912938"/>
              <a:chExt cx="1350962" cy="3395662"/>
            </a:xfrm>
          </p:grpSpPr>
          <p:sp>
            <p:nvSpPr>
              <p:cNvPr id="37" name="MH_Other_1"/>
              <p:cNvSpPr/>
              <p:nvPr>
                <p:custDataLst>
                  <p:tags r:id="rId17"/>
                </p:custDataLst>
              </p:nvPr>
            </p:nvSpPr>
            <p:spPr>
              <a:xfrm>
                <a:off x="3403909" y="1912938"/>
                <a:ext cx="577850" cy="3395662"/>
              </a:xfrm>
              <a:custGeom>
                <a:avLst/>
                <a:gdLst>
                  <a:gd name="connsiteX0" fmla="*/ 286341 w 572682"/>
                  <a:gd name="connsiteY0" fmla="*/ 0 h 3360921"/>
                  <a:gd name="connsiteX1" fmla="*/ 572682 w 572682"/>
                  <a:gd name="connsiteY1" fmla="*/ 286341 h 3360921"/>
                  <a:gd name="connsiteX2" fmla="*/ 488815 w 572682"/>
                  <a:gd name="connsiteY2" fmla="*/ 488815 h 3360921"/>
                  <a:gd name="connsiteX3" fmla="*/ 452012 w 572682"/>
                  <a:gd name="connsiteY3" fmla="*/ 513628 h 3360921"/>
                  <a:gd name="connsiteX4" fmla="*/ 452012 w 572682"/>
                  <a:gd name="connsiteY4" fmla="*/ 1449520 h 3360921"/>
                  <a:gd name="connsiteX5" fmla="*/ 488815 w 572682"/>
                  <a:gd name="connsiteY5" fmla="*/ 1474333 h 3360921"/>
                  <a:gd name="connsiteX6" fmla="*/ 572682 w 572682"/>
                  <a:gd name="connsiteY6" fmla="*/ 1676807 h 3360921"/>
                  <a:gd name="connsiteX7" fmla="*/ 488815 w 572682"/>
                  <a:gd name="connsiteY7" fmla="*/ 1879281 h 3360921"/>
                  <a:gd name="connsiteX8" fmla="*/ 452012 w 572682"/>
                  <a:gd name="connsiteY8" fmla="*/ 1904094 h 3360921"/>
                  <a:gd name="connsiteX9" fmla="*/ 452012 w 572682"/>
                  <a:gd name="connsiteY9" fmla="*/ 2847293 h 3360921"/>
                  <a:gd name="connsiteX10" fmla="*/ 488815 w 572682"/>
                  <a:gd name="connsiteY10" fmla="*/ 2872106 h 3360921"/>
                  <a:gd name="connsiteX11" fmla="*/ 572682 w 572682"/>
                  <a:gd name="connsiteY11" fmla="*/ 3074580 h 3360921"/>
                  <a:gd name="connsiteX12" fmla="*/ 286341 w 572682"/>
                  <a:gd name="connsiteY12" fmla="*/ 3360921 h 3360921"/>
                  <a:gd name="connsiteX13" fmla="*/ 0 w 572682"/>
                  <a:gd name="connsiteY13" fmla="*/ 3074580 h 3360921"/>
                  <a:gd name="connsiteX14" fmla="*/ 83868 w 572682"/>
                  <a:gd name="connsiteY14" fmla="*/ 2872106 h 3360921"/>
                  <a:gd name="connsiteX15" fmla="*/ 120669 w 572682"/>
                  <a:gd name="connsiteY15" fmla="*/ 2847294 h 3360921"/>
                  <a:gd name="connsiteX16" fmla="*/ 120669 w 572682"/>
                  <a:gd name="connsiteY16" fmla="*/ 1904093 h 3360921"/>
                  <a:gd name="connsiteX17" fmla="*/ 83868 w 572682"/>
                  <a:gd name="connsiteY17" fmla="*/ 1879281 h 3360921"/>
                  <a:gd name="connsiteX18" fmla="*/ 0 w 572682"/>
                  <a:gd name="connsiteY18" fmla="*/ 1676807 h 3360921"/>
                  <a:gd name="connsiteX19" fmla="*/ 83868 w 572682"/>
                  <a:gd name="connsiteY19" fmla="*/ 1474333 h 3360921"/>
                  <a:gd name="connsiteX20" fmla="*/ 120669 w 572682"/>
                  <a:gd name="connsiteY20" fmla="*/ 1449521 h 3360921"/>
                  <a:gd name="connsiteX21" fmla="*/ 120669 w 572682"/>
                  <a:gd name="connsiteY21" fmla="*/ 513627 h 3360921"/>
                  <a:gd name="connsiteX22" fmla="*/ 83868 w 572682"/>
                  <a:gd name="connsiteY22" fmla="*/ 488815 h 3360921"/>
                  <a:gd name="connsiteX23" fmla="*/ 0 w 572682"/>
                  <a:gd name="connsiteY23" fmla="*/ 286341 h 3360921"/>
                  <a:gd name="connsiteX24" fmla="*/ 286341 w 572682"/>
                  <a:gd name="connsiteY24" fmla="*/ 0 h 33609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572682" h="3360921">
                    <a:moveTo>
                      <a:pt x="286341" y="0"/>
                    </a:moveTo>
                    <a:cubicBezTo>
                      <a:pt x="444483" y="0"/>
                      <a:pt x="572682" y="128199"/>
                      <a:pt x="572682" y="286341"/>
                    </a:cubicBezTo>
                    <a:cubicBezTo>
                      <a:pt x="572682" y="365412"/>
                      <a:pt x="540632" y="436997"/>
                      <a:pt x="488815" y="488815"/>
                    </a:cubicBezTo>
                    <a:lnTo>
                      <a:pt x="452012" y="513628"/>
                    </a:lnTo>
                    <a:lnTo>
                      <a:pt x="452012" y="1449520"/>
                    </a:lnTo>
                    <a:lnTo>
                      <a:pt x="488815" y="1474333"/>
                    </a:lnTo>
                    <a:cubicBezTo>
                      <a:pt x="540632" y="1526151"/>
                      <a:pt x="572682" y="1597736"/>
                      <a:pt x="572682" y="1676807"/>
                    </a:cubicBezTo>
                    <a:cubicBezTo>
                      <a:pt x="572682" y="1755878"/>
                      <a:pt x="540632" y="1827463"/>
                      <a:pt x="488815" y="1879281"/>
                    </a:cubicBezTo>
                    <a:lnTo>
                      <a:pt x="452012" y="1904094"/>
                    </a:lnTo>
                    <a:lnTo>
                      <a:pt x="452012" y="2847293"/>
                    </a:lnTo>
                    <a:lnTo>
                      <a:pt x="488815" y="2872106"/>
                    </a:lnTo>
                    <a:cubicBezTo>
                      <a:pt x="540632" y="2923924"/>
                      <a:pt x="572682" y="2995509"/>
                      <a:pt x="572682" y="3074580"/>
                    </a:cubicBezTo>
                    <a:cubicBezTo>
                      <a:pt x="572682" y="3232722"/>
                      <a:pt x="444483" y="3360921"/>
                      <a:pt x="286341" y="3360921"/>
                    </a:cubicBezTo>
                    <a:cubicBezTo>
                      <a:pt x="128199" y="3360921"/>
                      <a:pt x="0" y="3232722"/>
                      <a:pt x="0" y="3074580"/>
                    </a:cubicBezTo>
                    <a:cubicBezTo>
                      <a:pt x="0" y="2995509"/>
                      <a:pt x="32050" y="2923924"/>
                      <a:pt x="83868" y="2872106"/>
                    </a:cubicBezTo>
                    <a:lnTo>
                      <a:pt x="120669" y="2847294"/>
                    </a:lnTo>
                    <a:lnTo>
                      <a:pt x="120669" y="1904093"/>
                    </a:lnTo>
                    <a:lnTo>
                      <a:pt x="83868" y="1879281"/>
                    </a:lnTo>
                    <a:cubicBezTo>
                      <a:pt x="32050" y="1827463"/>
                      <a:pt x="0" y="1755878"/>
                      <a:pt x="0" y="1676807"/>
                    </a:cubicBezTo>
                    <a:cubicBezTo>
                      <a:pt x="0" y="1597736"/>
                      <a:pt x="32050" y="1526151"/>
                      <a:pt x="83868" y="1474333"/>
                    </a:cubicBezTo>
                    <a:lnTo>
                      <a:pt x="120669" y="1449521"/>
                    </a:lnTo>
                    <a:lnTo>
                      <a:pt x="120669" y="513627"/>
                    </a:lnTo>
                    <a:lnTo>
                      <a:pt x="83868" y="488815"/>
                    </a:lnTo>
                    <a:cubicBezTo>
                      <a:pt x="32050" y="436997"/>
                      <a:pt x="0" y="365412"/>
                      <a:pt x="0" y="286341"/>
                    </a:cubicBezTo>
                    <a:cubicBezTo>
                      <a:pt x="0" y="128199"/>
                      <a:pt x="128199" y="0"/>
                      <a:pt x="286341" y="0"/>
                    </a:cubicBezTo>
                    <a:close/>
                  </a:path>
                </a:pathLst>
              </a:custGeom>
              <a:solidFill>
                <a:srgbClr val="203A71"/>
              </a:solidFill>
              <a:ln w="31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013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8" name="MH_Other_2"/>
              <p:cNvSpPr/>
              <p:nvPr>
                <p:custDataLst>
                  <p:tags r:id="rId18"/>
                </p:custDataLst>
              </p:nvPr>
            </p:nvSpPr>
            <p:spPr>
              <a:xfrm>
                <a:off x="3503830" y="2012605"/>
                <a:ext cx="378012" cy="378012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innerShdw blurRad="63500" dist="254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013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9" name="MH_Other_3"/>
              <p:cNvSpPr/>
              <p:nvPr>
                <p:custDataLst>
                  <p:tags r:id="rId19"/>
                </p:custDataLst>
              </p:nvPr>
            </p:nvSpPr>
            <p:spPr>
              <a:xfrm>
                <a:off x="3503830" y="4829591"/>
                <a:ext cx="378012" cy="378012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innerShdw blurRad="63500" dist="254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013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0" name="MH_Other_4"/>
              <p:cNvSpPr/>
              <p:nvPr>
                <p:custDataLst>
                  <p:tags r:id="rId20"/>
                </p:custDataLst>
              </p:nvPr>
            </p:nvSpPr>
            <p:spPr>
              <a:xfrm>
                <a:off x="3503830" y="3417406"/>
                <a:ext cx="378012" cy="378012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innerShdw blurRad="63500" dist="254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013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1" name="MH_Other_5"/>
              <p:cNvSpPr>
                <a:spLocks noChangeAspect="1"/>
              </p:cNvSpPr>
              <p:nvPr>
                <p:custDataLst>
                  <p:tags r:id="rId21"/>
                </p:custDataLst>
              </p:nvPr>
            </p:nvSpPr>
            <p:spPr bwMode="auto">
              <a:xfrm>
                <a:off x="4089709" y="2090738"/>
                <a:ext cx="279400" cy="220662"/>
              </a:xfrm>
              <a:custGeom>
                <a:avLst/>
                <a:gdLst>
                  <a:gd name="T0" fmla="*/ 457481883 w 5616"/>
                  <a:gd name="T1" fmla="*/ 457857528 h 4433"/>
                  <a:gd name="T2" fmla="*/ 457481883 w 5616"/>
                  <a:gd name="T3" fmla="*/ 457857528 h 4433"/>
                  <a:gd name="T4" fmla="*/ 457481883 w 5616"/>
                  <a:gd name="T5" fmla="*/ 457857528 h 4433"/>
                  <a:gd name="T6" fmla="*/ 457481883 w 5616"/>
                  <a:gd name="T7" fmla="*/ 457857528 h 4433"/>
                  <a:gd name="T8" fmla="*/ 457481883 w 5616"/>
                  <a:gd name="T9" fmla="*/ 457857528 h 4433"/>
                  <a:gd name="T10" fmla="*/ 457481883 w 5616"/>
                  <a:gd name="T11" fmla="*/ 457857528 h 4433"/>
                  <a:gd name="T12" fmla="*/ 457481883 w 5616"/>
                  <a:gd name="T13" fmla="*/ 457857528 h 4433"/>
                  <a:gd name="T14" fmla="*/ 457481883 w 5616"/>
                  <a:gd name="T15" fmla="*/ 457857528 h 4433"/>
                  <a:gd name="T16" fmla="*/ 457481883 w 5616"/>
                  <a:gd name="T17" fmla="*/ 457857528 h 4433"/>
                  <a:gd name="T18" fmla="*/ 457481883 w 5616"/>
                  <a:gd name="T19" fmla="*/ 457857528 h 4433"/>
                  <a:gd name="T20" fmla="*/ 457481883 w 5616"/>
                  <a:gd name="T21" fmla="*/ 457857528 h 4433"/>
                  <a:gd name="T22" fmla="*/ 457481883 w 5616"/>
                  <a:gd name="T23" fmla="*/ 457857528 h 4433"/>
                  <a:gd name="T24" fmla="*/ 457481883 w 5616"/>
                  <a:gd name="T25" fmla="*/ 457857528 h 4433"/>
                  <a:gd name="T26" fmla="*/ 457481883 w 5616"/>
                  <a:gd name="T27" fmla="*/ 457857528 h 4433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5616" h="4433">
                    <a:moveTo>
                      <a:pt x="1854" y="1391"/>
                    </a:moveTo>
                    <a:lnTo>
                      <a:pt x="0" y="983"/>
                    </a:lnTo>
                    <a:lnTo>
                      <a:pt x="346" y="2217"/>
                    </a:lnTo>
                    <a:lnTo>
                      <a:pt x="0" y="3451"/>
                    </a:lnTo>
                    <a:lnTo>
                      <a:pt x="1854" y="3043"/>
                    </a:lnTo>
                    <a:lnTo>
                      <a:pt x="2116" y="2217"/>
                    </a:lnTo>
                    <a:lnTo>
                      <a:pt x="1854" y="1391"/>
                    </a:lnTo>
                    <a:close/>
                    <a:moveTo>
                      <a:pt x="5616" y="2217"/>
                    </a:moveTo>
                    <a:lnTo>
                      <a:pt x="1777" y="0"/>
                    </a:lnTo>
                    <a:lnTo>
                      <a:pt x="2481" y="2217"/>
                    </a:lnTo>
                    <a:lnTo>
                      <a:pt x="1777" y="4433"/>
                    </a:lnTo>
                    <a:lnTo>
                      <a:pt x="5616" y="2217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013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2" name="MH_Other_6"/>
              <p:cNvSpPr>
                <a:spLocks noChangeAspect="1"/>
              </p:cNvSpPr>
              <p:nvPr>
                <p:custDataLst>
                  <p:tags r:id="rId22"/>
                </p:custDataLst>
              </p:nvPr>
            </p:nvSpPr>
            <p:spPr bwMode="auto">
              <a:xfrm flipH="1">
                <a:off x="3018147" y="3498851"/>
                <a:ext cx="279400" cy="219075"/>
              </a:xfrm>
              <a:custGeom>
                <a:avLst/>
                <a:gdLst>
                  <a:gd name="T0" fmla="*/ 457481883 w 5616"/>
                  <a:gd name="T1" fmla="*/ 457857528 h 4433"/>
                  <a:gd name="T2" fmla="*/ 457481883 w 5616"/>
                  <a:gd name="T3" fmla="*/ 457857528 h 4433"/>
                  <a:gd name="T4" fmla="*/ 457481883 w 5616"/>
                  <a:gd name="T5" fmla="*/ 457857528 h 4433"/>
                  <a:gd name="T6" fmla="*/ 457481883 w 5616"/>
                  <a:gd name="T7" fmla="*/ 457857528 h 4433"/>
                  <a:gd name="T8" fmla="*/ 457481883 w 5616"/>
                  <a:gd name="T9" fmla="*/ 457857528 h 4433"/>
                  <a:gd name="T10" fmla="*/ 457481883 w 5616"/>
                  <a:gd name="T11" fmla="*/ 457857528 h 4433"/>
                  <a:gd name="T12" fmla="*/ 457481883 w 5616"/>
                  <a:gd name="T13" fmla="*/ 457857528 h 4433"/>
                  <a:gd name="T14" fmla="*/ 457481883 w 5616"/>
                  <a:gd name="T15" fmla="*/ 457857528 h 4433"/>
                  <a:gd name="T16" fmla="*/ 457481883 w 5616"/>
                  <a:gd name="T17" fmla="*/ 457857528 h 4433"/>
                  <a:gd name="T18" fmla="*/ 457481883 w 5616"/>
                  <a:gd name="T19" fmla="*/ 457857528 h 4433"/>
                  <a:gd name="T20" fmla="*/ 457481883 w 5616"/>
                  <a:gd name="T21" fmla="*/ 457857528 h 4433"/>
                  <a:gd name="T22" fmla="*/ 457481883 w 5616"/>
                  <a:gd name="T23" fmla="*/ 457857528 h 4433"/>
                  <a:gd name="T24" fmla="*/ 457481883 w 5616"/>
                  <a:gd name="T25" fmla="*/ 457857528 h 4433"/>
                  <a:gd name="T26" fmla="*/ 457481883 w 5616"/>
                  <a:gd name="T27" fmla="*/ 457857528 h 4433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5616" h="4433">
                    <a:moveTo>
                      <a:pt x="1854" y="1391"/>
                    </a:moveTo>
                    <a:lnTo>
                      <a:pt x="0" y="983"/>
                    </a:lnTo>
                    <a:lnTo>
                      <a:pt x="346" y="2217"/>
                    </a:lnTo>
                    <a:lnTo>
                      <a:pt x="0" y="3451"/>
                    </a:lnTo>
                    <a:lnTo>
                      <a:pt x="1854" y="3043"/>
                    </a:lnTo>
                    <a:lnTo>
                      <a:pt x="2116" y="2217"/>
                    </a:lnTo>
                    <a:lnTo>
                      <a:pt x="1854" y="1391"/>
                    </a:lnTo>
                    <a:close/>
                    <a:moveTo>
                      <a:pt x="5616" y="2217"/>
                    </a:moveTo>
                    <a:lnTo>
                      <a:pt x="1777" y="0"/>
                    </a:lnTo>
                    <a:lnTo>
                      <a:pt x="2481" y="2217"/>
                    </a:lnTo>
                    <a:lnTo>
                      <a:pt x="1777" y="4433"/>
                    </a:lnTo>
                    <a:lnTo>
                      <a:pt x="5616" y="2217"/>
                    </a:lnTo>
                    <a:close/>
                  </a:path>
                </a:pathLst>
              </a:custGeom>
              <a:solidFill>
                <a:srgbClr val="B4B4B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013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3" name="MH_Other_7"/>
              <p:cNvSpPr>
                <a:spLocks noChangeAspect="1"/>
              </p:cNvSpPr>
              <p:nvPr>
                <p:custDataLst>
                  <p:tags r:id="rId23"/>
                </p:custDataLst>
              </p:nvPr>
            </p:nvSpPr>
            <p:spPr bwMode="auto">
              <a:xfrm>
                <a:off x="4089709" y="4908551"/>
                <a:ext cx="279400" cy="220663"/>
              </a:xfrm>
              <a:custGeom>
                <a:avLst/>
                <a:gdLst>
                  <a:gd name="T0" fmla="*/ 457481883 w 5616"/>
                  <a:gd name="T1" fmla="*/ 457857528 h 4433"/>
                  <a:gd name="T2" fmla="*/ 457481883 w 5616"/>
                  <a:gd name="T3" fmla="*/ 457857528 h 4433"/>
                  <a:gd name="T4" fmla="*/ 457481883 w 5616"/>
                  <a:gd name="T5" fmla="*/ 457857528 h 4433"/>
                  <a:gd name="T6" fmla="*/ 457481883 w 5616"/>
                  <a:gd name="T7" fmla="*/ 457857528 h 4433"/>
                  <a:gd name="T8" fmla="*/ 457481883 w 5616"/>
                  <a:gd name="T9" fmla="*/ 457857528 h 4433"/>
                  <a:gd name="T10" fmla="*/ 457481883 w 5616"/>
                  <a:gd name="T11" fmla="*/ 457857528 h 4433"/>
                  <a:gd name="T12" fmla="*/ 457481883 w 5616"/>
                  <a:gd name="T13" fmla="*/ 457857528 h 4433"/>
                  <a:gd name="T14" fmla="*/ 457481883 w 5616"/>
                  <a:gd name="T15" fmla="*/ 457857528 h 4433"/>
                  <a:gd name="T16" fmla="*/ 457481883 w 5616"/>
                  <a:gd name="T17" fmla="*/ 457857528 h 4433"/>
                  <a:gd name="T18" fmla="*/ 457481883 w 5616"/>
                  <a:gd name="T19" fmla="*/ 457857528 h 4433"/>
                  <a:gd name="T20" fmla="*/ 457481883 w 5616"/>
                  <a:gd name="T21" fmla="*/ 457857528 h 4433"/>
                  <a:gd name="T22" fmla="*/ 457481883 w 5616"/>
                  <a:gd name="T23" fmla="*/ 457857528 h 4433"/>
                  <a:gd name="T24" fmla="*/ 457481883 w 5616"/>
                  <a:gd name="T25" fmla="*/ 457857528 h 4433"/>
                  <a:gd name="T26" fmla="*/ 457481883 w 5616"/>
                  <a:gd name="T27" fmla="*/ 457857528 h 4433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5616" h="4433">
                    <a:moveTo>
                      <a:pt x="1854" y="1391"/>
                    </a:moveTo>
                    <a:lnTo>
                      <a:pt x="0" y="983"/>
                    </a:lnTo>
                    <a:lnTo>
                      <a:pt x="346" y="2217"/>
                    </a:lnTo>
                    <a:lnTo>
                      <a:pt x="0" y="3451"/>
                    </a:lnTo>
                    <a:lnTo>
                      <a:pt x="1854" y="3043"/>
                    </a:lnTo>
                    <a:lnTo>
                      <a:pt x="2116" y="2217"/>
                    </a:lnTo>
                    <a:lnTo>
                      <a:pt x="1854" y="1391"/>
                    </a:lnTo>
                    <a:close/>
                    <a:moveTo>
                      <a:pt x="5616" y="2217"/>
                    </a:moveTo>
                    <a:lnTo>
                      <a:pt x="1777" y="0"/>
                    </a:lnTo>
                    <a:lnTo>
                      <a:pt x="2481" y="2217"/>
                    </a:lnTo>
                    <a:lnTo>
                      <a:pt x="1777" y="4433"/>
                    </a:lnTo>
                    <a:lnTo>
                      <a:pt x="5616" y="2217"/>
                    </a:lnTo>
                    <a:close/>
                  </a:path>
                </a:pathLst>
              </a:custGeom>
              <a:solidFill>
                <a:srgbClr val="B4B4B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013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24" name="组合 23"/>
            <p:cNvGrpSpPr/>
            <p:nvPr/>
          </p:nvGrpSpPr>
          <p:grpSpPr>
            <a:xfrm rot="5400000">
              <a:off x="7067473" y="1456107"/>
              <a:ext cx="1755463" cy="4412381"/>
              <a:chOff x="3018147" y="1912938"/>
              <a:chExt cx="1350962" cy="3395662"/>
            </a:xfrm>
          </p:grpSpPr>
          <p:sp>
            <p:nvSpPr>
              <p:cNvPr id="30" name="MH_Other_1"/>
              <p:cNvSpPr/>
              <p:nvPr>
                <p:custDataLst>
                  <p:tags r:id="rId10"/>
                </p:custDataLst>
              </p:nvPr>
            </p:nvSpPr>
            <p:spPr>
              <a:xfrm>
                <a:off x="3403909" y="1912938"/>
                <a:ext cx="577850" cy="3395662"/>
              </a:xfrm>
              <a:custGeom>
                <a:avLst/>
                <a:gdLst>
                  <a:gd name="connsiteX0" fmla="*/ 286341 w 572682"/>
                  <a:gd name="connsiteY0" fmla="*/ 0 h 3360921"/>
                  <a:gd name="connsiteX1" fmla="*/ 572682 w 572682"/>
                  <a:gd name="connsiteY1" fmla="*/ 286341 h 3360921"/>
                  <a:gd name="connsiteX2" fmla="*/ 488815 w 572682"/>
                  <a:gd name="connsiteY2" fmla="*/ 488815 h 3360921"/>
                  <a:gd name="connsiteX3" fmla="*/ 452012 w 572682"/>
                  <a:gd name="connsiteY3" fmla="*/ 513628 h 3360921"/>
                  <a:gd name="connsiteX4" fmla="*/ 452012 w 572682"/>
                  <a:gd name="connsiteY4" fmla="*/ 1449520 h 3360921"/>
                  <a:gd name="connsiteX5" fmla="*/ 488815 w 572682"/>
                  <a:gd name="connsiteY5" fmla="*/ 1474333 h 3360921"/>
                  <a:gd name="connsiteX6" fmla="*/ 572682 w 572682"/>
                  <a:gd name="connsiteY6" fmla="*/ 1676807 h 3360921"/>
                  <a:gd name="connsiteX7" fmla="*/ 488815 w 572682"/>
                  <a:gd name="connsiteY7" fmla="*/ 1879281 h 3360921"/>
                  <a:gd name="connsiteX8" fmla="*/ 452012 w 572682"/>
                  <a:gd name="connsiteY8" fmla="*/ 1904094 h 3360921"/>
                  <a:gd name="connsiteX9" fmla="*/ 452012 w 572682"/>
                  <a:gd name="connsiteY9" fmla="*/ 2847293 h 3360921"/>
                  <a:gd name="connsiteX10" fmla="*/ 488815 w 572682"/>
                  <a:gd name="connsiteY10" fmla="*/ 2872106 h 3360921"/>
                  <a:gd name="connsiteX11" fmla="*/ 572682 w 572682"/>
                  <a:gd name="connsiteY11" fmla="*/ 3074580 h 3360921"/>
                  <a:gd name="connsiteX12" fmla="*/ 286341 w 572682"/>
                  <a:gd name="connsiteY12" fmla="*/ 3360921 h 3360921"/>
                  <a:gd name="connsiteX13" fmla="*/ 0 w 572682"/>
                  <a:gd name="connsiteY13" fmla="*/ 3074580 h 3360921"/>
                  <a:gd name="connsiteX14" fmla="*/ 83868 w 572682"/>
                  <a:gd name="connsiteY14" fmla="*/ 2872106 h 3360921"/>
                  <a:gd name="connsiteX15" fmla="*/ 120669 w 572682"/>
                  <a:gd name="connsiteY15" fmla="*/ 2847294 h 3360921"/>
                  <a:gd name="connsiteX16" fmla="*/ 120669 w 572682"/>
                  <a:gd name="connsiteY16" fmla="*/ 1904093 h 3360921"/>
                  <a:gd name="connsiteX17" fmla="*/ 83868 w 572682"/>
                  <a:gd name="connsiteY17" fmla="*/ 1879281 h 3360921"/>
                  <a:gd name="connsiteX18" fmla="*/ 0 w 572682"/>
                  <a:gd name="connsiteY18" fmla="*/ 1676807 h 3360921"/>
                  <a:gd name="connsiteX19" fmla="*/ 83868 w 572682"/>
                  <a:gd name="connsiteY19" fmla="*/ 1474333 h 3360921"/>
                  <a:gd name="connsiteX20" fmla="*/ 120669 w 572682"/>
                  <a:gd name="connsiteY20" fmla="*/ 1449521 h 3360921"/>
                  <a:gd name="connsiteX21" fmla="*/ 120669 w 572682"/>
                  <a:gd name="connsiteY21" fmla="*/ 513627 h 3360921"/>
                  <a:gd name="connsiteX22" fmla="*/ 83868 w 572682"/>
                  <a:gd name="connsiteY22" fmla="*/ 488815 h 3360921"/>
                  <a:gd name="connsiteX23" fmla="*/ 0 w 572682"/>
                  <a:gd name="connsiteY23" fmla="*/ 286341 h 3360921"/>
                  <a:gd name="connsiteX24" fmla="*/ 286341 w 572682"/>
                  <a:gd name="connsiteY24" fmla="*/ 0 h 33609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572682" h="3360921">
                    <a:moveTo>
                      <a:pt x="286341" y="0"/>
                    </a:moveTo>
                    <a:cubicBezTo>
                      <a:pt x="444483" y="0"/>
                      <a:pt x="572682" y="128199"/>
                      <a:pt x="572682" y="286341"/>
                    </a:cubicBezTo>
                    <a:cubicBezTo>
                      <a:pt x="572682" y="365412"/>
                      <a:pt x="540632" y="436997"/>
                      <a:pt x="488815" y="488815"/>
                    </a:cubicBezTo>
                    <a:lnTo>
                      <a:pt x="452012" y="513628"/>
                    </a:lnTo>
                    <a:lnTo>
                      <a:pt x="452012" y="1449520"/>
                    </a:lnTo>
                    <a:lnTo>
                      <a:pt x="488815" y="1474333"/>
                    </a:lnTo>
                    <a:cubicBezTo>
                      <a:pt x="540632" y="1526151"/>
                      <a:pt x="572682" y="1597736"/>
                      <a:pt x="572682" y="1676807"/>
                    </a:cubicBezTo>
                    <a:cubicBezTo>
                      <a:pt x="572682" y="1755878"/>
                      <a:pt x="540632" y="1827463"/>
                      <a:pt x="488815" y="1879281"/>
                    </a:cubicBezTo>
                    <a:lnTo>
                      <a:pt x="452012" y="1904094"/>
                    </a:lnTo>
                    <a:lnTo>
                      <a:pt x="452012" y="2847293"/>
                    </a:lnTo>
                    <a:lnTo>
                      <a:pt x="488815" y="2872106"/>
                    </a:lnTo>
                    <a:cubicBezTo>
                      <a:pt x="540632" y="2923924"/>
                      <a:pt x="572682" y="2995509"/>
                      <a:pt x="572682" y="3074580"/>
                    </a:cubicBezTo>
                    <a:cubicBezTo>
                      <a:pt x="572682" y="3232722"/>
                      <a:pt x="444483" y="3360921"/>
                      <a:pt x="286341" y="3360921"/>
                    </a:cubicBezTo>
                    <a:cubicBezTo>
                      <a:pt x="128199" y="3360921"/>
                      <a:pt x="0" y="3232722"/>
                      <a:pt x="0" y="3074580"/>
                    </a:cubicBezTo>
                    <a:cubicBezTo>
                      <a:pt x="0" y="2995509"/>
                      <a:pt x="32050" y="2923924"/>
                      <a:pt x="83868" y="2872106"/>
                    </a:cubicBezTo>
                    <a:lnTo>
                      <a:pt x="120669" y="2847294"/>
                    </a:lnTo>
                    <a:lnTo>
                      <a:pt x="120669" y="1904093"/>
                    </a:lnTo>
                    <a:lnTo>
                      <a:pt x="83868" y="1879281"/>
                    </a:lnTo>
                    <a:cubicBezTo>
                      <a:pt x="32050" y="1827463"/>
                      <a:pt x="0" y="1755878"/>
                      <a:pt x="0" y="1676807"/>
                    </a:cubicBezTo>
                    <a:cubicBezTo>
                      <a:pt x="0" y="1597736"/>
                      <a:pt x="32050" y="1526151"/>
                      <a:pt x="83868" y="1474333"/>
                    </a:cubicBezTo>
                    <a:lnTo>
                      <a:pt x="120669" y="1449521"/>
                    </a:lnTo>
                    <a:lnTo>
                      <a:pt x="120669" y="513627"/>
                    </a:lnTo>
                    <a:lnTo>
                      <a:pt x="83868" y="488815"/>
                    </a:lnTo>
                    <a:cubicBezTo>
                      <a:pt x="32050" y="436997"/>
                      <a:pt x="0" y="365412"/>
                      <a:pt x="0" y="286341"/>
                    </a:cubicBezTo>
                    <a:cubicBezTo>
                      <a:pt x="0" y="128199"/>
                      <a:pt x="128199" y="0"/>
                      <a:pt x="286341" y="0"/>
                    </a:cubicBezTo>
                    <a:close/>
                  </a:path>
                </a:pathLst>
              </a:custGeom>
              <a:solidFill>
                <a:srgbClr val="203A71"/>
              </a:solidFill>
              <a:ln w="31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013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1" name="MH_Other_2"/>
              <p:cNvSpPr/>
              <p:nvPr>
                <p:custDataLst>
                  <p:tags r:id="rId11"/>
                </p:custDataLst>
              </p:nvPr>
            </p:nvSpPr>
            <p:spPr>
              <a:xfrm>
                <a:off x="3503830" y="2012605"/>
                <a:ext cx="378012" cy="378012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innerShdw blurRad="63500" dist="254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013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2" name="MH_Other_3"/>
              <p:cNvSpPr/>
              <p:nvPr>
                <p:custDataLst>
                  <p:tags r:id="rId12"/>
                </p:custDataLst>
              </p:nvPr>
            </p:nvSpPr>
            <p:spPr>
              <a:xfrm>
                <a:off x="3503830" y="4829591"/>
                <a:ext cx="378012" cy="378012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innerShdw blurRad="63500" dist="254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013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3" name="MH_Other_4"/>
              <p:cNvSpPr/>
              <p:nvPr>
                <p:custDataLst>
                  <p:tags r:id="rId13"/>
                </p:custDataLst>
              </p:nvPr>
            </p:nvSpPr>
            <p:spPr>
              <a:xfrm>
                <a:off x="3503830" y="3417406"/>
                <a:ext cx="378012" cy="378012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innerShdw blurRad="63500" dist="254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013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4" name="MH_Other_5"/>
              <p:cNvSpPr>
                <a:spLocks noChangeAspect="1"/>
              </p:cNvSpPr>
              <p:nvPr>
                <p:custDataLst>
                  <p:tags r:id="rId14"/>
                </p:custDataLst>
              </p:nvPr>
            </p:nvSpPr>
            <p:spPr bwMode="auto">
              <a:xfrm>
                <a:off x="4089709" y="2090738"/>
                <a:ext cx="279400" cy="220662"/>
              </a:xfrm>
              <a:custGeom>
                <a:avLst/>
                <a:gdLst>
                  <a:gd name="T0" fmla="*/ 457481883 w 5616"/>
                  <a:gd name="T1" fmla="*/ 457857528 h 4433"/>
                  <a:gd name="T2" fmla="*/ 457481883 w 5616"/>
                  <a:gd name="T3" fmla="*/ 457857528 h 4433"/>
                  <a:gd name="T4" fmla="*/ 457481883 w 5616"/>
                  <a:gd name="T5" fmla="*/ 457857528 h 4433"/>
                  <a:gd name="T6" fmla="*/ 457481883 w 5616"/>
                  <a:gd name="T7" fmla="*/ 457857528 h 4433"/>
                  <a:gd name="T8" fmla="*/ 457481883 w 5616"/>
                  <a:gd name="T9" fmla="*/ 457857528 h 4433"/>
                  <a:gd name="T10" fmla="*/ 457481883 w 5616"/>
                  <a:gd name="T11" fmla="*/ 457857528 h 4433"/>
                  <a:gd name="T12" fmla="*/ 457481883 w 5616"/>
                  <a:gd name="T13" fmla="*/ 457857528 h 4433"/>
                  <a:gd name="T14" fmla="*/ 457481883 w 5616"/>
                  <a:gd name="T15" fmla="*/ 457857528 h 4433"/>
                  <a:gd name="T16" fmla="*/ 457481883 w 5616"/>
                  <a:gd name="T17" fmla="*/ 457857528 h 4433"/>
                  <a:gd name="T18" fmla="*/ 457481883 w 5616"/>
                  <a:gd name="T19" fmla="*/ 457857528 h 4433"/>
                  <a:gd name="T20" fmla="*/ 457481883 w 5616"/>
                  <a:gd name="T21" fmla="*/ 457857528 h 4433"/>
                  <a:gd name="T22" fmla="*/ 457481883 w 5616"/>
                  <a:gd name="T23" fmla="*/ 457857528 h 4433"/>
                  <a:gd name="T24" fmla="*/ 457481883 w 5616"/>
                  <a:gd name="T25" fmla="*/ 457857528 h 4433"/>
                  <a:gd name="T26" fmla="*/ 457481883 w 5616"/>
                  <a:gd name="T27" fmla="*/ 457857528 h 4433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5616" h="4433">
                    <a:moveTo>
                      <a:pt x="1854" y="1391"/>
                    </a:moveTo>
                    <a:lnTo>
                      <a:pt x="0" y="983"/>
                    </a:lnTo>
                    <a:lnTo>
                      <a:pt x="346" y="2217"/>
                    </a:lnTo>
                    <a:lnTo>
                      <a:pt x="0" y="3451"/>
                    </a:lnTo>
                    <a:lnTo>
                      <a:pt x="1854" y="3043"/>
                    </a:lnTo>
                    <a:lnTo>
                      <a:pt x="2116" y="2217"/>
                    </a:lnTo>
                    <a:lnTo>
                      <a:pt x="1854" y="1391"/>
                    </a:lnTo>
                    <a:close/>
                    <a:moveTo>
                      <a:pt x="5616" y="2217"/>
                    </a:moveTo>
                    <a:lnTo>
                      <a:pt x="1777" y="0"/>
                    </a:lnTo>
                    <a:lnTo>
                      <a:pt x="2481" y="2217"/>
                    </a:lnTo>
                    <a:lnTo>
                      <a:pt x="1777" y="4433"/>
                    </a:lnTo>
                    <a:lnTo>
                      <a:pt x="5616" y="2217"/>
                    </a:lnTo>
                    <a:close/>
                  </a:path>
                </a:pathLst>
              </a:custGeom>
              <a:solidFill>
                <a:srgbClr val="B4B4B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013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5" name="MH_Other_6"/>
              <p:cNvSpPr>
                <a:spLocks noChangeAspect="1"/>
              </p:cNvSpPr>
              <p:nvPr>
                <p:custDataLst>
                  <p:tags r:id="rId15"/>
                </p:custDataLst>
              </p:nvPr>
            </p:nvSpPr>
            <p:spPr bwMode="auto">
              <a:xfrm flipH="1">
                <a:off x="3018147" y="3498851"/>
                <a:ext cx="279400" cy="219075"/>
              </a:xfrm>
              <a:custGeom>
                <a:avLst/>
                <a:gdLst>
                  <a:gd name="T0" fmla="*/ 457481883 w 5616"/>
                  <a:gd name="T1" fmla="*/ 457857528 h 4433"/>
                  <a:gd name="T2" fmla="*/ 457481883 w 5616"/>
                  <a:gd name="T3" fmla="*/ 457857528 h 4433"/>
                  <a:gd name="T4" fmla="*/ 457481883 w 5616"/>
                  <a:gd name="T5" fmla="*/ 457857528 h 4433"/>
                  <a:gd name="T6" fmla="*/ 457481883 w 5616"/>
                  <a:gd name="T7" fmla="*/ 457857528 h 4433"/>
                  <a:gd name="T8" fmla="*/ 457481883 w 5616"/>
                  <a:gd name="T9" fmla="*/ 457857528 h 4433"/>
                  <a:gd name="T10" fmla="*/ 457481883 w 5616"/>
                  <a:gd name="T11" fmla="*/ 457857528 h 4433"/>
                  <a:gd name="T12" fmla="*/ 457481883 w 5616"/>
                  <a:gd name="T13" fmla="*/ 457857528 h 4433"/>
                  <a:gd name="T14" fmla="*/ 457481883 w 5616"/>
                  <a:gd name="T15" fmla="*/ 457857528 h 4433"/>
                  <a:gd name="T16" fmla="*/ 457481883 w 5616"/>
                  <a:gd name="T17" fmla="*/ 457857528 h 4433"/>
                  <a:gd name="T18" fmla="*/ 457481883 w 5616"/>
                  <a:gd name="T19" fmla="*/ 457857528 h 4433"/>
                  <a:gd name="T20" fmla="*/ 457481883 w 5616"/>
                  <a:gd name="T21" fmla="*/ 457857528 h 4433"/>
                  <a:gd name="T22" fmla="*/ 457481883 w 5616"/>
                  <a:gd name="T23" fmla="*/ 457857528 h 4433"/>
                  <a:gd name="T24" fmla="*/ 457481883 w 5616"/>
                  <a:gd name="T25" fmla="*/ 457857528 h 4433"/>
                  <a:gd name="T26" fmla="*/ 457481883 w 5616"/>
                  <a:gd name="T27" fmla="*/ 457857528 h 4433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5616" h="4433">
                    <a:moveTo>
                      <a:pt x="1854" y="1391"/>
                    </a:moveTo>
                    <a:lnTo>
                      <a:pt x="0" y="983"/>
                    </a:lnTo>
                    <a:lnTo>
                      <a:pt x="346" y="2217"/>
                    </a:lnTo>
                    <a:lnTo>
                      <a:pt x="0" y="3451"/>
                    </a:lnTo>
                    <a:lnTo>
                      <a:pt x="1854" y="3043"/>
                    </a:lnTo>
                    <a:lnTo>
                      <a:pt x="2116" y="2217"/>
                    </a:lnTo>
                    <a:lnTo>
                      <a:pt x="1854" y="1391"/>
                    </a:lnTo>
                    <a:close/>
                    <a:moveTo>
                      <a:pt x="5616" y="2217"/>
                    </a:moveTo>
                    <a:lnTo>
                      <a:pt x="1777" y="0"/>
                    </a:lnTo>
                    <a:lnTo>
                      <a:pt x="2481" y="2217"/>
                    </a:lnTo>
                    <a:lnTo>
                      <a:pt x="1777" y="4433"/>
                    </a:lnTo>
                    <a:lnTo>
                      <a:pt x="5616" y="2217"/>
                    </a:lnTo>
                    <a:close/>
                  </a:path>
                </a:pathLst>
              </a:custGeom>
              <a:solidFill>
                <a:srgbClr val="B4B4B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013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6" name="MH_Other_7"/>
              <p:cNvSpPr>
                <a:spLocks noChangeAspect="1"/>
              </p:cNvSpPr>
              <p:nvPr>
                <p:custDataLst>
                  <p:tags r:id="rId16"/>
                </p:custDataLst>
              </p:nvPr>
            </p:nvSpPr>
            <p:spPr bwMode="auto">
              <a:xfrm>
                <a:off x="4089709" y="4908551"/>
                <a:ext cx="279400" cy="220663"/>
              </a:xfrm>
              <a:custGeom>
                <a:avLst/>
                <a:gdLst>
                  <a:gd name="T0" fmla="*/ 457481883 w 5616"/>
                  <a:gd name="T1" fmla="*/ 457857528 h 4433"/>
                  <a:gd name="T2" fmla="*/ 457481883 w 5616"/>
                  <a:gd name="T3" fmla="*/ 457857528 h 4433"/>
                  <a:gd name="T4" fmla="*/ 457481883 w 5616"/>
                  <a:gd name="T5" fmla="*/ 457857528 h 4433"/>
                  <a:gd name="T6" fmla="*/ 457481883 w 5616"/>
                  <a:gd name="T7" fmla="*/ 457857528 h 4433"/>
                  <a:gd name="T8" fmla="*/ 457481883 w 5616"/>
                  <a:gd name="T9" fmla="*/ 457857528 h 4433"/>
                  <a:gd name="T10" fmla="*/ 457481883 w 5616"/>
                  <a:gd name="T11" fmla="*/ 457857528 h 4433"/>
                  <a:gd name="T12" fmla="*/ 457481883 w 5616"/>
                  <a:gd name="T13" fmla="*/ 457857528 h 4433"/>
                  <a:gd name="T14" fmla="*/ 457481883 w 5616"/>
                  <a:gd name="T15" fmla="*/ 457857528 h 4433"/>
                  <a:gd name="T16" fmla="*/ 457481883 w 5616"/>
                  <a:gd name="T17" fmla="*/ 457857528 h 4433"/>
                  <a:gd name="T18" fmla="*/ 457481883 w 5616"/>
                  <a:gd name="T19" fmla="*/ 457857528 h 4433"/>
                  <a:gd name="T20" fmla="*/ 457481883 w 5616"/>
                  <a:gd name="T21" fmla="*/ 457857528 h 4433"/>
                  <a:gd name="T22" fmla="*/ 457481883 w 5616"/>
                  <a:gd name="T23" fmla="*/ 457857528 h 4433"/>
                  <a:gd name="T24" fmla="*/ 457481883 w 5616"/>
                  <a:gd name="T25" fmla="*/ 457857528 h 4433"/>
                  <a:gd name="T26" fmla="*/ 457481883 w 5616"/>
                  <a:gd name="T27" fmla="*/ 457857528 h 4433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5616" h="4433">
                    <a:moveTo>
                      <a:pt x="1854" y="1391"/>
                    </a:moveTo>
                    <a:lnTo>
                      <a:pt x="0" y="983"/>
                    </a:lnTo>
                    <a:lnTo>
                      <a:pt x="346" y="2217"/>
                    </a:lnTo>
                    <a:lnTo>
                      <a:pt x="0" y="3451"/>
                    </a:lnTo>
                    <a:lnTo>
                      <a:pt x="1854" y="3043"/>
                    </a:lnTo>
                    <a:lnTo>
                      <a:pt x="2116" y="2217"/>
                    </a:lnTo>
                    <a:lnTo>
                      <a:pt x="1854" y="1391"/>
                    </a:lnTo>
                    <a:close/>
                    <a:moveTo>
                      <a:pt x="5616" y="2217"/>
                    </a:moveTo>
                    <a:lnTo>
                      <a:pt x="1777" y="0"/>
                    </a:lnTo>
                    <a:lnTo>
                      <a:pt x="2481" y="2217"/>
                    </a:lnTo>
                    <a:lnTo>
                      <a:pt x="1777" y="4433"/>
                    </a:lnTo>
                    <a:lnTo>
                      <a:pt x="5616" y="2217"/>
                    </a:lnTo>
                    <a:close/>
                  </a:path>
                </a:pathLst>
              </a:custGeom>
              <a:solidFill>
                <a:srgbClr val="B4B4B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013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25" name="矩形 24"/>
            <p:cNvSpPr/>
            <p:nvPr/>
          </p:nvSpPr>
          <p:spPr>
            <a:xfrm>
              <a:off x="2264713" y="3476599"/>
              <a:ext cx="353088" cy="33094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013" b="1" dirty="0">
                  <a:solidFill>
                    <a:srgbClr val="3F3F3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1013" dirty="0">
                <a:solidFill>
                  <a:srgbClr val="3F3F3F"/>
                </a:solidFill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>
              <a:off x="4121362" y="3476599"/>
              <a:ext cx="353088" cy="33094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013" b="1" dirty="0">
                  <a:solidFill>
                    <a:srgbClr val="3F3F3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sz="1013" dirty="0">
                <a:solidFill>
                  <a:srgbClr val="3F3F3F"/>
                </a:solidFill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>
              <a:off x="5952181" y="3491682"/>
              <a:ext cx="353088" cy="33094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013" b="1" dirty="0">
                  <a:solidFill>
                    <a:srgbClr val="3F3F3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sz="1013" dirty="0">
                <a:solidFill>
                  <a:srgbClr val="3F3F3F"/>
                </a:solidFill>
              </a:endParaRPr>
            </a:p>
          </p:txBody>
        </p:sp>
        <p:sp>
          <p:nvSpPr>
            <p:cNvPr id="28" name="矩形 27"/>
            <p:cNvSpPr/>
            <p:nvPr/>
          </p:nvSpPr>
          <p:spPr>
            <a:xfrm>
              <a:off x="7763299" y="3502410"/>
              <a:ext cx="353088" cy="33094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013" b="1" dirty="0">
                  <a:solidFill>
                    <a:srgbClr val="3F3F3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zh-CN" altLang="en-US" sz="1013" dirty="0">
                <a:solidFill>
                  <a:srgbClr val="3F3F3F"/>
                </a:solidFill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9612620" y="3502410"/>
              <a:ext cx="353088" cy="33094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013" b="1" dirty="0">
                  <a:solidFill>
                    <a:srgbClr val="3F3F3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endParaRPr lang="zh-CN" altLang="en-US" sz="1013" dirty="0">
                <a:solidFill>
                  <a:srgbClr val="3F3F3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31591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ferris dir="l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244078" y="638307"/>
            <a:ext cx="8655844" cy="2"/>
            <a:chOff x="257175" y="594765"/>
            <a:chExt cx="8655844" cy="2"/>
          </a:xfrm>
        </p:grpSpPr>
        <p:sp>
          <p:nvSpPr>
            <p:cNvPr id="5" name="直接连接符 8"/>
            <p:cNvSpPr>
              <a:spLocks noChangeShapeType="1"/>
            </p:cNvSpPr>
            <p:nvPr/>
          </p:nvSpPr>
          <p:spPr bwMode="auto">
            <a:xfrm>
              <a:off x="5292080" y="594765"/>
              <a:ext cx="3620939" cy="1"/>
            </a:xfrm>
            <a:prstGeom prst="line">
              <a:avLst/>
            </a:prstGeom>
            <a:noFill/>
            <a:ln w="6350">
              <a:solidFill>
                <a:schemeClr val="tx1">
                  <a:lumMod val="75000"/>
                  <a:lumOff val="25000"/>
                </a:schemeClr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68580" tIns="34290" rIns="68580" bIns="34290"/>
            <a:lstStyle/>
            <a:p>
              <a:endParaRPr lang="zh-CN" altLang="en-US"/>
            </a:p>
          </p:txBody>
        </p:sp>
        <p:sp>
          <p:nvSpPr>
            <p:cNvPr id="6" name="直接连接符 5"/>
            <p:cNvSpPr>
              <a:spLocks noChangeShapeType="1"/>
            </p:cNvSpPr>
            <p:nvPr/>
          </p:nvSpPr>
          <p:spPr bwMode="auto">
            <a:xfrm flipV="1">
              <a:off x="257175" y="594767"/>
              <a:ext cx="3509963" cy="0"/>
            </a:xfrm>
            <a:prstGeom prst="line">
              <a:avLst/>
            </a:prstGeom>
            <a:noFill/>
            <a:ln w="6350">
              <a:solidFill>
                <a:schemeClr val="tx1">
                  <a:lumMod val="75000"/>
                  <a:lumOff val="25000"/>
                </a:schemeClr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68580" tIns="34290" rIns="68580" bIns="34290"/>
            <a:lstStyle/>
            <a:p>
              <a:endParaRPr lang="zh-CN" altLang="en-US"/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4021336" y="521628"/>
            <a:ext cx="1101328" cy="230981"/>
            <a:chOff x="4025504" y="478086"/>
            <a:chExt cx="1101328" cy="230981"/>
          </a:xfrm>
        </p:grpSpPr>
        <p:sp>
          <p:nvSpPr>
            <p:cNvPr id="8" name="椭圆 13"/>
            <p:cNvSpPr>
              <a:spLocks noChangeArrowheads="1"/>
            </p:cNvSpPr>
            <p:nvPr/>
          </p:nvSpPr>
          <p:spPr bwMode="auto">
            <a:xfrm>
              <a:off x="4025504" y="478086"/>
              <a:ext cx="230094" cy="230981"/>
            </a:xfrm>
            <a:prstGeom prst="ellipse">
              <a:avLst/>
            </a:prstGeom>
            <a:solidFill>
              <a:srgbClr val="203A71"/>
            </a:solidFill>
            <a:ln w="9525">
              <a:solidFill>
                <a:srgbClr val="2F2637">
                  <a:alpha val="50195"/>
                </a:srgbClr>
              </a:solidFill>
              <a:miter lim="800000"/>
            </a:ln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chemeClr val="bg1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9" name="椭圆 15"/>
            <p:cNvSpPr>
              <a:spLocks noChangeArrowheads="1"/>
            </p:cNvSpPr>
            <p:nvPr/>
          </p:nvSpPr>
          <p:spPr bwMode="auto">
            <a:xfrm>
              <a:off x="4315915" y="478086"/>
              <a:ext cx="230094" cy="230981"/>
            </a:xfrm>
            <a:prstGeom prst="ellipse">
              <a:avLst/>
            </a:prstGeom>
            <a:solidFill>
              <a:srgbClr val="203A71"/>
            </a:solidFill>
            <a:ln w="9525">
              <a:solidFill>
                <a:srgbClr val="2F2637">
                  <a:alpha val="50195"/>
                </a:srgbClr>
              </a:solidFill>
              <a:miter lim="800000"/>
            </a:ln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chemeClr val="bg1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0" name="椭圆 16"/>
            <p:cNvSpPr>
              <a:spLocks noChangeArrowheads="1"/>
            </p:cNvSpPr>
            <p:nvPr/>
          </p:nvSpPr>
          <p:spPr bwMode="auto">
            <a:xfrm>
              <a:off x="4606326" y="478086"/>
              <a:ext cx="230094" cy="230981"/>
            </a:xfrm>
            <a:prstGeom prst="ellipse">
              <a:avLst/>
            </a:prstGeom>
            <a:solidFill>
              <a:srgbClr val="203A71"/>
            </a:solidFill>
            <a:ln w="9525">
              <a:solidFill>
                <a:srgbClr val="2F2637">
                  <a:alpha val="50195"/>
                </a:srgbClr>
              </a:solidFill>
              <a:miter lim="800000"/>
            </a:ln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chemeClr val="bg1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1" name="椭圆 17"/>
            <p:cNvSpPr>
              <a:spLocks noChangeArrowheads="1"/>
            </p:cNvSpPr>
            <p:nvPr/>
          </p:nvSpPr>
          <p:spPr bwMode="auto">
            <a:xfrm>
              <a:off x="4896738" y="478086"/>
              <a:ext cx="230094" cy="230981"/>
            </a:xfrm>
            <a:prstGeom prst="ellipse">
              <a:avLst/>
            </a:prstGeom>
            <a:solidFill>
              <a:srgbClr val="203A71"/>
            </a:solidFill>
            <a:ln w="9525">
              <a:solidFill>
                <a:srgbClr val="2F2637">
                  <a:alpha val="50195"/>
                </a:srgbClr>
              </a:solidFill>
              <a:miter lim="800000"/>
            </a:ln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chemeClr val="bg1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sp>
        <p:nvSpPr>
          <p:cNvPr id="12" name="TextBox 30"/>
          <p:cNvSpPr txBox="1"/>
          <p:nvPr/>
        </p:nvSpPr>
        <p:spPr>
          <a:xfrm>
            <a:off x="3158559" y="78788"/>
            <a:ext cx="27494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rgbClr val="203A7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单击此处推荐文章标题</a:t>
            </a:r>
          </a:p>
        </p:txBody>
      </p:sp>
      <p:cxnSp>
        <p:nvCxnSpPr>
          <p:cNvPr id="13" name="MH_Other_1"/>
          <p:cNvCxnSpPr/>
          <p:nvPr>
            <p:custDataLst>
              <p:tags r:id="rId1"/>
            </p:custDataLst>
          </p:nvPr>
        </p:nvCxnSpPr>
        <p:spPr>
          <a:xfrm>
            <a:off x="1464717" y="991871"/>
            <a:ext cx="0" cy="3958565"/>
          </a:xfrm>
          <a:prstGeom prst="line">
            <a:avLst/>
          </a:prstGeom>
          <a:ln w="22225">
            <a:solidFill>
              <a:srgbClr val="C5C5C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组合 13"/>
          <p:cNvGrpSpPr/>
          <p:nvPr/>
        </p:nvGrpSpPr>
        <p:grpSpPr>
          <a:xfrm>
            <a:off x="1479679" y="1374991"/>
            <a:ext cx="1090610" cy="355023"/>
            <a:chOff x="1972906" y="1833321"/>
            <a:chExt cx="1454146" cy="473364"/>
          </a:xfrm>
          <a:solidFill>
            <a:srgbClr val="203A71"/>
          </a:solidFill>
        </p:grpSpPr>
        <p:sp>
          <p:nvSpPr>
            <p:cNvPr id="15" name="MH_Other_2"/>
            <p:cNvSpPr/>
            <p:nvPr>
              <p:custDataLst>
                <p:tags r:id="rId17"/>
              </p:custDataLst>
            </p:nvPr>
          </p:nvSpPr>
          <p:spPr>
            <a:xfrm>
              <a:off x="1972906" y="1833321"/>
              <a:ext cx="473364" cy="47336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013"/>
            </a:p>
          </p:txBody>
        </p:sp>
        <p:sp>
          <p:nvSpPr>
            <p:cNvPr id="16" name="MH_Other_6"/>
            <p:cNvSpPr/>
            <p:nvPr>
              <p:custDataLst>
                <p:tags r:id="rId18"/>
              </p:custDataLst>
            </p:nvPr>
          </p:nvSpPr>
          <p:spPr>
            <a:xfrm>
              <a:off x="2439458" y="1913350"/>
              <a:ext cx="987594" cy="31330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013"/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1479679" y="2284259"/>
            <a:ext cx="1600157" cy="355023"/>
            <a:chOff x="1972906" y="3045678"/>
            <a:chExt cx="2133542" cy="473364"/>
          </a:xfrm>
          <a:solidFill>
            <a:srgbClr val="203A71"/>
          </a:solidFill>
        </p:grpSpPr>
        <p:sp>
          <p:nvSpPr>
            <p:cNvPr id="18" name="MH_Other_3"/>
            <p:cNvSpPr/>
            <p:nvPr>
              <p:custDataLst>
                <p:tags r:id="rId15"/>
              </p:custDataLst>
            </p:nvPr>
          </p:nvSpPr>
          <p:spPr>
            <a:xfrm>
              <a:off x="1972906" y="3045678"/>
              <a:ext cx="473364" cy="47336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013"/>
            </a:p>
          </p:txBody>
        </p:sp>
        <p:sp>
          <p:nvSpPr>
            <p:cNvPr id="19" name="MH_Other_7"/>
            <p:cNvSpPr/>
            <p:nvPr>
              <p:custDataLst>
                <p:tags r:id="rId16"/>
              </p:custDataLst>
            </p:nvPr>
          </p:nvSpPr>
          <p:spPr>
            <a:xfrm>
              <a:off x="2439458" y="3125707"/>
              <a:ext cx="1666990" cy="31330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013"/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1479680" y="3193527"/>
            <a:ext cx="2087995" cy="356300"/>
            <a:chOff x="1972906" y="4258035"/>
            <a:chExt cx="2783993" cy="475067"/>
          </a:xfrm>
          <a:solidFill>
            <a:srgbClr val="203A71"/>
          </a:solidFill>
        </p:grpSpPr>
        <p:sp>
          <p:nvSpPr>
            <p:cNvPr id="21" name="MH_Other_4"/>
            <p:cNvSpPr/>
            <p:nvPr>
              <p:custDataLst>
                <p:tags r:id="rId13"/>
              </p:custDataLst>
            </p:nvPr>
          </p:nvSpPr>
          <p:spPr>
            <a:xfrm>
              <a:off x="1972906" y="4258035"/>
              <a:ext cx="473364" cy="47506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013"/>
            </a:p>
          </p:txBody>
        </p:sp>
        <p:sp>
          <p:nvSpPr>
            <p:cNvPr id="22" name="MH_Other_8"/>
            <p:cNvSpPr/>
            <p:nvPr>
              <p:custDataLst>
                <p:tags r:id="rId14"/>
              </p:custDataLst>
            </p:nvPr>
          </p:nvSpPr>
          <p:spPr>
            <a:xfrm>
              <a:off x="2439459" y="4338065"/>
              <a:ext cx="2317440" cy="31500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013"/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1479679" y="4104071"/>
            <a:ext cx="2735465" cy="355023"/>
            <a:chOff x="1972906" y="5472095"/>
            <a:chExt cx="3647286" cy="473364"/>
          </a:xfrm>
          <a:solidFill>
            <a:srgbClr val="203A71"/>
          </a:solidFill>
        </p:grpSpPr>
        <p:sp>
          <p:nvSpPr>
            <p:cNvPr id="24" name="MH_Other_5"/>
            <p:cNvSpPr/>
            <p:nvPr>
              <p:custDataLst>
                <p:tags r:id="rId11"/>
              </p:custDataLst>
            </p:nvPr>
          </p:nvSpPr>
          <p:spPr>
            <a:xfrm>
              <a:off x="1972906" y="5472095"/>
              <a:ext cx="473364" cy="47336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013"/>
            </a:p>
          </p:txBody>
        </p:sp>
        <p:sp>
          <p:nvSpPr>
            <p:cNvPr id="25" name="MH_Other_9"/>
            <p:cNvSpPr/>
            <p:nvPr>
              <p:custDataLst>
                <p:tags r:id="rId12"/>
              </p:custDataLst>
            </p:nvPr>
          </p:nvSpPr>
          <p:spPr>
            <a:xfrm>
              <a:off x="2439458" y="5552123"/>
              <a:ext cx="3180734" cy="31330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013"/>
            </a:p>
          </p:txBody>
        </p:sp>
      </p:grpSp>
      <p:sp>
        <p:nvSpPr>
          <p:cNvPr id="26" name="MH_SubTitle_1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07446" y="1291981"/>
            <a:ext cx="865848" cy="5197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1013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项目一</a:t>
            </a:r>
          </a:p>
        </p:txBody>
      </p:sp>
      <p:sp>
        <p:nvSpPr>
          <p:cNvPr id="27" name="MH_Text_1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2630312" y="1374990"/>
            <a:ext cx="865848" cy="3537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013" dirty="0"/>
              <a:t>20%</a:t>
            </a:r>
            <a:endParaRPr lang="zh-CN" altLang="en-US" sz="1013" dirty="0"/>
          </a:p>
        </p:txBody>
      </p:sp>
      <p:sp>
        <p:nvSpPr>
          <p:cNvPr id="28" name="MH_Text_2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3156461" y="2285536"/>
            <a:ext cx="865848" cy="3537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013"/>
              <a:t>40%</a:t>
            </a:r>
            <a:endParaRPr lang="zh-CN" altLang="en-US" sz="1013"/>
          </a:p>
        </p:txBody>
      </p:sp>
      <p:sp>
        <p:nvSpPr>
          <p:cNvPr id="29" name="MH_Text_3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3650684" y="3196079"/>
            <a:ext cx="865848" cy="3537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013" dirty="0"/>
              <a:t>60%</a:t>
            </a:r>
            <a:endParaRPr lang="zh-CN" altLang="en-US" sz="1013" dirty="0"/>
          </a:p>
        </p:txBody>
      </p:sp>
      <p:sp>
        <p:nvSpPr>
          <p:cNvPr id="30" name="MH_Text_3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4309825" y="4108031"/>
            <a:ext cx="865848" cy="3537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013" dirty="0"/>
              <a:t>80%</a:t>
            </a:r>
            <a:endParaRPr lang="zh-CN" altLang="en-US" sz="1013" dirty="0"/>
          </a:p>
        </p:txBody>
      </p:sp>
      <p:sp>
        <p:nvSpPr>
          <p:cNvPr id="31" name="MH_SubTitle_1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607446" y="2201887"/>
            <a:ext cx="865848" cy="5197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1013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项目二</a:t>
            </a:r>
          </a:p>
        </p:txBody>
      </p:sp>
      <p:sp>
        <p:nvSpPr>
          <p:cNvPr id="32" name="MH_SubTitle_1"/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607446" y="3100922"/>
            <a:ext cx="865848" cy="5197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1013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项目三</a:t>
            </a:r>
          </a:p>
        </p:txBody>
      </p:sp>
      <p:sp>
        <p:nvSpPr>
          <p:cNvPr id="33" name="MH_SubTitle_1"/>
          <p:cNvSpPr txBox="1"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607446" y="3993901"/>
            <a:ext cx="865848" cy="5197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1013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项目四</a:t>
            </a:r>
          </a:p>
        </p:txBody>
      </p:sp>
      <p:sp>
        <p:nvSpPr>
          <p:cNvPr id="34" name="矩形 33"/>
          <p:cNvSpPr/>
          <p:nvPr/>
        </p:nvSpPr>
        <p:spPr>
          <a:xfrm>
            <a:off x="5045412" y="957263"/>
            <a:ext cx="3017471" cy="3552496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35" name="矩形 34"/>
          <p:cNvSpPr/>
          <p:nvPr/>
        </p:nvSpPr>
        <p:spPr>
          <a:xfrm>
            <a:off x="4381246" y="1186999"/>
            <a:ext cx="1979372" cy="556798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36" name="等腰三角形 35"/>
          <p:cNvSpPr/>
          <p:nvPr/>
        </p:nvSpPr>
        <p:spPr>
          <a:xfrm>
            <a:off x="4407985" y="957263"/>
            <a:ext cx="659141" cy="229737"/>
          </a:xfrm>
          <a:prstGeom prst="triangle">
            <a:avLst>
              <a:gd name="adj" fmla="val 98109"/>
            </a:avLst>
          </a:prstGeom>
          <a:gradFill>
            <a:gsLst>
              <a:gs pos="100000">
                <a:srgbClr val="3F3F3F"/>
              </a:gs>
              <a:gs pos="0">
                <a:schemeClr val="bg1">
                  <a:lumMod val="65000"/>
                </a:schemeClr>
              </a:gs>
            </a:gsLst>
            <a:lin ang="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37" name="圆角矩形 36"/>
          <p:cNvSpPr/>
          <p:nvPr/>
        </p:nvSpPr>
        <p:spPr>
          <a:xfrm>
            <a:off x="7406070" y="2085331"/>
            <a:ext cx="1352678" cy="1352678"/>
          </a:xfrm>
          <a:prstGeom prst="roundRect">
            <a:avLst/>
          </a:prstGeom>
          <a:blipFill>
            <a:blip r:embed="rId21"/>
            <a:srcRect/>
            <a:stretch>
              <a:fillRect l="-20619" t="-8499" r="-109657" b="-5990"/>
            </a:stretch>
          </a:blipFill>
          <a:ln w="76200">
            <a:solidFill>
              <a:srgbClr val="A5A5A5"/>
            </a:solidFill>
          </a:ln>
          <a:effectLst>
            <a:outerShdw blurRad="215900" dist="406400" dir="9660000" sx="87000" sy="87000" algn="r" rotWithShape="0">
              <a:prstClr val="black">
                <a:alpha val="5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38" name="MH_SubTitle_1"/>
          <p:cNvSpPr txBox="1"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4608695" y="1205516"/>
            <a:ext cx="1394727" cy="5197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2100" b="1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预算计划</a:t>
            </a:r>
          </a:p>
        </p:txBody>
      </p:sp>
      <p:sp>
        <p:nvSpPr>
          <p:cNvPr id="39" name="矩形 38"/>
          <p:cNvSpPr/>
          <p:nvPr/>
        </p:nvSpPr>
        <p:spPr>
          <a:xfrm>
            <a:off x="5426734" y="2083903"/>
            <a:ext cx="1994105" cy="5599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013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在此录入上述图表的综合描述说明，在此录入上述图表的上述图表的综合描述说明。</a:t>
            </a:r>
            <a:endParaRPr lang="zh-CN" altLang="en-US" sz="1013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5411965" y="3006126"/>
            <a:ext cx="1994105" cy="5599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013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在此录入上述图表的综合描述说明，在此录入上述图表的上述图表的综合描述说明。</a:t>
            </a:r>
            <a:endParaRPr lang="zh-CN" altLang="en-US" sz="1013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9755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prism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7" grpId="0"/>
      <p:bldP spid="28" grpId="0"/>
      <p:bldP spid="29" grpId="0"/>
      <p:bldP spid="30" grpId="0"/>
      <p:bldP spid="39" grpId="0"/>
      <p:bldP spid="4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244078" y="638307"/>
            <a:ext cx="8655844" cy="2"/>
            <a:chOff x="257175" y="594765"/>
            <a:chExt cx="8655844" cy="2"/>
          </a:xfrm>
        </p:grpSpPr>
        <p:sp>
          <p:nvSpPr>
            <p:cNvPr id="5" name="直接连接符 8"/>
            <p:cNvSpPr>
              <a:spLocks noChangeShapeType="1"/>
            </p:cNvSpPr>
            <p:nvPr/>
          </p:nvSpPr>
          <p:spPr bwMode="auto">
            <a:xfrm>
              <a:off x="5292080" y="594765"/>
              <a:ext cx="3620939" cy="1"/>
            </a:xfrm>
            <a:prstGeom prst="line">
              <a:avLst/>
            </a:prstGeom>
            <a:noFill/>
            <a:ln w="6350">
              <a:solidFill>
                <a:schemeClr val="tx1">
                  <a:lumMod val="75000"/>
                  <a:lumOff val="25000"/>
                </a:schemeClr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68580" tIns="34290" rIns="68580" bIns="34290"/>
            <a:lstStyle/>
            <a:p>
              <a:endParaRPr lang="zh-CN" altLang="en-US"/>
            </a:p>
          </p:txBody>
        </p:sp>
        <p:sp>
          <p:nvSpPr>
            <p:cNvPr id="6" name="直接连接符 5"/>
            <p:cNvSpPr>
              <a:spLocks noChangeShapeType="1"/>
            </p:cNvSpPr>
            <p:nvPr/>
          </p:nvSpPr>
          <p:spPr bwMode="auto">
            <a:xfrm flipV="1">
              <a:off x="257175" y="594767"/>
              <a:ext cx="3509963" cy="0"/>
            </a:xfrm>
            <a:prstGeom prst="line">
              <a:avLst/>
            </a:prstGeom>
            <a:noFill/>
            <a:ln w="6350">
              <a:solidFill>
                <a:schemeClr val="tx1">
                  <a:lumMod val="75000"/>
                  <a:lumOff val="25000"/>
                </a:schemeClr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68580" tIns="34290" rIns="68580" bIns="34290"/>
            <a:lstStyle/>
            <a:p>
              <a:endParaRPr lang="zh-CN" altLang="en-US"/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4021336" y="521628"/>
            <a:ext cx="1101328" cy="230981"/>
            <a:chOff x="4025504" y="478086"/>
            <a:chExt cx="1101328" cy="230981"/>
          </a:xfrm>
        </p:grpSpPr>
        <p:sp>
          <p:nvSpPr>
            <p:cNvPr id="8" name="椭圆 13"/>
            <p:cNvSpPr>
              <a:spLocks noChangeArrowheads="1"/>
            </p:cNvSpPr>
            <p:nvPr/>
          </p:nvSpPr>
          <p:spPr bwMode="auto">
            <a:xfrm>
              <a:off x="4025504" y="478086"/>
              <a:ext cx="230094" cy="230981"/>
            </a:xfrm>
            <a:prstGeom prst="ellipse">
              <a:avLst/>
            </a:prstGeom>
            <a:solidFill>
              <a:srgbClr val="203A71"/>
            </a:solidFill>
            <a:ln w="9525">
              <a:solidFill>
                <a:srgbClr val="2F2637">
                  <a:alpha val="50195"/>
                </a:srgbClr>
              </a:solidFill>
              <a:miter lim="800000"/>
            </a:ln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chemeClr val="bg1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9" name="椭圆 15"/>
            <p:cNvSpPr>
              <a:spLocks noChangeArrowheads="1"/>
            </p:cNvSpPr>
            <p:nvPr/>
          </p:nvSpPr>
          <p:spPr bwMode="auto">
            <a:xfrm>
              <a:off x="4315915" y="478086"/>
              <a:ext cx="230094" cy="230981"/>
            </a:xfrm>
            <a:prstGeom prst="ellipse">
              <a:avLst/>
            </a:prstGeom>
            <a:solidFill>
              <a:srgbClr val="203A71"/>
            </a:solidFill>
            <a:ln w="9525">
              <a:solidFill>
                <a:srgbClr val="2F2637">
                  <a:alpha val="50195"/>
                </a:srgbClr>
              </a:solidFill>
              <a:miter lim="800000"/>
            </a:ln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chemeClr val="bg1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0" name="椭圆 16"/>
            <p:cNvSpPr>
              <a:spLocks noChangeArrowheads="1"/>
            </p:cNvSpPr>
            <p:nvPr/>
          </p:nvSpPr>
          <p:spPr bwMode="auto">
            <a:xfrm>
              <a:off x="4606326" y="478086"/>
              <a:ext cx="230094" cy="230981"/>
            </a:xfrm>
            <a:prstGeom prst="ellipse">
              <a:avLst/>
            </a:prstGeom>
            <a:solidFill>
              <a:srgbClr val="203A71"/>
            </a:solidFill>
            <a:ln w="9525">
              <a:solidFill>
                <a:srgbClr val="2F2637">
                  <a:alpha val="50195"/>
                </a:srgbClr>
              </a:solidFill>
              <a:miter lim="800000"/>
            </a:ln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chemeClr val="bg1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1" name="椭圆 17"/>
            <p:cNvSpPr>
              <a:spLocks noChangeArrowheads="1"/>
            </p:cNvSpPr>
            <p:nvPr/>
          </p:nvSpPr>
          <p:spPr bwMode="auto">
            <a:xfrm>
              <a:off x="4896738" y="478086"/>
              <a:ext cx="230094" cy="230981"/>
            </a:xfrm>
            <a:prstGeom prst="ellipse">
              <a:avLst/>
            </a:prstGeom>
            <a:solidFill>
              <a:srgbClr val="203A71"/>
            </a:solidFill>
            <a:ln w="9525">
              <a:solidFill>
                <a:srgbClr val="2F2637">
                  <a:alpha val="50195"/>
                </a:srgbClr>
              </a:solidFill>
              <a:miter lim="800000"/>
            </a:ln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chemeClr val="bg1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sp>
        <p:nvSpPr>
          <p:cNvPr id="12" name="TextBox 30"/>
          <p:cNvSpPr txBox="1"/>
          <p:nvPr/>
        </p:nvSpPr>
        <p:spPr>
          <a:xfrm>
            <a:off x="3158559" y="78788"/>
            <a:ext cx="27494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rgbClr val="203A7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单击此处推荐文章标题</a:t>
            </a:r>
          </a:p>
        </p:txBody>
      </p:sp>
      <p:sp>
        <p:nvSpPr>
          <p:cNvPr id="13" name="Freeform 108"/>
          <p:cNvSpPr/>
          <p:nvPr/>
        </p:nvSpPr>
        <p:spPr bwMode="auto">
          <a:xfrm>
            <a:off x="4038197" y="1059582"/>
            <a:ext cx="1073440" cy="1035520"/>
          </a:xfrm>
          <a:custGeom>
            <a:avLst/>
            <a:gdLst>
              <a:gd name="T0" fmla="*/ 46 w 155"/>
              <a:gd name="T1" fmla="*/ 149 h 149"/>
              <a:gd name="T2" fmla="*/ 46 w 155"/>
              <a:gd name="T3" fmla="*/ 120 h 149"/>
              <a:gd name="T4" fmla="*/ 25 w 155"/>
              <a:gd name="T5" fmla="*/ 78 h 149"/>
              <a:gd name="T6" fmla="*/ 77 w 155"/>
              <a:gd name="T7" fmla="*/ 25 h 149"/>
              <a:gd name="T8" fmla="*/ 130 w 155"/>
              <a:gd name="T9" fmla="*/ 78 h 149"/>
              <a:gd name="T10" fmla="*/ 109 w 155"/>
              <a:gd name="T11" fmla="*/ 120 h 149"/>
              <a:gd name="T12" fmla="*/ 109 w 155"/>
              <a:gd name="T13" fmla="*/ 149 h 149"/>
              <a:gd name="T14" fmla="*/ 155 w 155"/>
              <a:gd name="T15" fmla="*/ 78 h 149"/>
              <a:gd name="T16" fmla="*/ 77 w 155"/>
              <a:gd name="T17" fmla="*/ 0 h 149"/>
              <a:gd name="T18" fmla="*/ 0 w 155"/>
              <a:gd name="T19" fmla="*/ 78 h 149"/>
              <a:gd name="T20" fmla="*/ 46 w 155"/>
              <a:gd name="T21" fmla="*/ 149 h 1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55" h="149">
                <a:moveTo>
                  <a:pt x="46" y="149"/>
                </a:moveTo>
                <a:cubicBezTo>
                  <a:pt x="46" y="120"/>
                  <a:pt x="46" y="120"/>
                  <a:pt x="46" y="120"/>
                </a:cubicBezTo>
                <a:cubicBezTo>
                  <a:pt x="33" y="110"/>
                  <a:pt x="25" y="95"/>
                  <a:pt x="25" y="78"/>
                </a:cubicBezTo>
                <a:cubicBezTo>
                  <a:pt x="25" y="49"/>
                  <a:pt x="48" y="25"/>
                  <a:pt x="77" y="25"/>
                </a:cubicBezTo>
                <a:cubicBezTo>
                  <a:pt x="106" y="25"/>
                  <a:pt x="130" y="49"/>
                  <a:pt x="130" y="78"/>
                </a:cubicBezTo>
                <a:cubicBezTo>
                  <a:pt x="130" y="95"/>
                  <a:pt x="121" y="110"/>
                  <a:pt x="109" y="120"/>
                </a:cubicBezTo>
                <a:cubicBezTo>
                  <a:pt x="109" y="149"/>
                  <a:pt x="109" y="149"/>
                  <a:pt x="109" y="149"/>
                </a:cubicBezTo>
                <a:cubicBezTo>
                  <a:pt x="136" y="137"/>
                  <a:pt x="155" y="110"/>
                  <a:pt x="155" y="78"/>
                </a:cubicBezTo>
                <a:cubicBezTo>
                  <a:pt x="155" y="35"/>
                  <a:pt x="120" y="0"/>
                  <a:pt x="77" y="0"/>
                </a:cubicBezTo>
                <a:cubicBezTo>
                  <a:pt x="34" y="0"/>
                  <a:pt x="0" y="35"/>
                  <a:pt x="0" y="78"/>
                </a:cubicBezTo>
                <a:cubicBezTo>
                  <a:pt x="0" y="110"/>
                  <a:pt x="19" y="137"/>
                  <a:pt x="46" y="149"/>
                </a:cubicBezTo>
                <a:close/>
              </a:path>
            </a:pathLst>
          </a:custGeom>
          <a:solidFill>
            <a:srgbClr val="203A7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grpSp>
        <p:nvGrpSpPr>
          <p:cNvPr id="14" name="Group 31"/>
          <p:cNvGrpSpPr/>
          <p:nvPr/>
        </p:nvGrpSpPr>
        <p:grpSpPr>
          <a:xfrm>
            <a:off x="4385314" y="1406701"/>
            <a:ext cx="379204" cy="1414725"/>
            <a:chOff x="4385314" y="1623469"/>
            <a:chExt cx="379204" cy="1414725"/>
          </a:xfrm>
          <a:solidFill>
            <a:schemeClr val="bg1">
              <a:lumMod val="95000"/>
            </a:schemeClr>
          </a:solidFill>
        </p:grpSpPr>
        <p:sp>
          <p:nvSpPr>
            <p:cNvPr id="15" name="Rectangle 109"/>
            <p:cNvSpPr>
              <a:spLocks noChangeArrowheads="1"/>
            </p:cNvSpPr>
            <p:nvPr/>
          </p:nvSpPr>
          <p:spPr bwMode="auto">
            <a:xfrm>
              <a:off x="4461155" y="1818906"/>
              <a:ext cx="221689" cy="121928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16" name="Oval 110"/>
            <p:cNvSpPr>
              <a:spLocks noChangeArrowheads="1"/>
            </p:cNvSpPr>
            <p:nvPr/>
          </p:nvSpPr>
          <p:spPr bwMode="auto">
            <a:xfrm>
              <a:off x="4385314" y="1623469"/>
              <a:ext cx="379204" cy="390872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</p:grpSp>
      <p:sp>
        <p:nvSpPr>
          <p:cNvPr id="17" name="Freeform 112"/>
          <p:cNvSpPr/>
          <p:nvPr/>
        </p:nvSpPr>
        <p:spPr bwMode="auto">
          <a:xfrm>
            <a:off x="2804324" y="1838410"/>
            <a:ext cx="1143447" cy="1184284"/>
          </a:xfrm>
          <a:custGeom>
            <a:avLst/>
            <a:gdLst>
              <a:gd name="T0" fmla="*/ 145 w 165"/>
              <a:gd name="T1" fmla="*/ 139 h 171"/>
              <a:gd name="T2" fmla="*/ 118 w 165"/>
              <a:gd name="T3" fmla="*/ 130 h 171"/>
              <a:gd name="T4" fmla="*/ 71 w 165"/>
              <a:gd name="T5" fmla="*/ 137 h 171"/>
              <a:gd name="T6" fmla="*/ 37 w 165"/>
              <a:gd name="T7" fmla="*/ 71 h 171"/>
              <a:gd name="T8" fmla="*/ 104 w 165"/>
              <a:gd name="T9" fmla="*/ 37 h 171"/>
              <a:gd name="T10" fmla="*/ 137 w 165"/>
              <a:gd name="T11" fmla="*/ 71 h 171"/>
              <a:gd name="T12" fmla="*/ 165 w 165"/>
              <a:gd name="T13" fmla="*/ 80 h 171"/>
              <a:gd name="T14" fmla="*/ 111 w 165"/>
              <a:gd name="T15" fmla="*/ 14 h 171"/>
              <a:gd name="T16" fmla="*/ 14 w 165"/>
              <a:gd name="T17" fmla="*/ 63 h 171"/>
              <a:gd name="T18" fmla="*/ 63 w 165"/>
              <a:gd name="T19" fmla="*/ 161 h 171"/>
              <a:gd name="T20" fmla="*/ 145 w 165"/>
              <a:gd name="T21" fmla="*/ 139 h 1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65" h="171">
                <a:moveTo>
                  <a:pt x="145" y="139"/>
                </a:moveTo>
                <a:cubicBezTo>
                  <a:pt x="118" y="130"/>
                  <a:pt x="118" y="130"/>
                  <a:pt x="118" y="130"/>
                </a:cubicBezTo>
                <a:cubicBezTo>
                  <a:pt x="105" y="139"/>
                  <a:pt x="88" y="143"/>
                  <a:pt x="71" y="137"/>
                </a:cubicBezTo>
                <a:cubicBezTo>
                  <a:pt x="44" y="128"/>
                  <a:pt x="28" y="99"/>
                  <a:pt x="37" y="71"/>
                </a:cubicBezTo>
                <a:cubicBezTo>
                  <a:pt x="46" y="44"/>
                  <a:pt x="76" y="28"/>
                  <a:pt x="104" y="37"/>
                </a:cubicBezTo>
                <a:cubicBezTo>
                  <a:pt x="120" y="43"/>
                  <a:pt x="132" y="55"/>
                  <a:pt x="137" y="71"/>
                </a:cubicBezTo>
                <a:cubicBezTo>
                  <a:pt x="165" y="80"/>
                  <a:pt x="165" y="80"/>
                  <a:pt x="165" y="80"/>
                </a:cubicBezTo>
                <a:cubicBezTo>
                  <a:pt x="162" y="50"/>
                  <a:pt x="142" y="23"/>
                  <a:pt x="111" y="14"/>
                </a:cubicBezTo>
                <a:cubicBezTo>
                  <a:pt x="71" y="0"/>
                  <a:pt x="27" y="23"/>
                  <a:pt x="14" y="63"/>
                </a:cubicBezTo>
                <a:cubicBezTo>
                  <a:pt x="0" y="104"/>
                  <a:pt x="23" y="148"/>
                  <a:pt x="63" y="161"/>
                </a:cubicBezTo>
                <a:cubicBezTo>
                  <a:pt x="94" y="171"/>
                  <a:pt x="125" y="161"/>
                  <a:pt x="145" y="139"/>
                </a:cubicBezTo>
                <a:close/>
              </a:path>
            </a:pathLst>
          </a:custGeom>
          <a:solidFill>
            <a:srgbClr val="203A7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grpSp>
        <p:nvGrpSpPr>
          <p:cNvPr id="18" name="Group 30"/>
          <p:cNvGrpSpPr/>
          <p:nvPr/>
        </p:nvGrpSpPr>
        <p:grpSpPr>
          <a:xfrm>
            <a:off x="3192280" y="2226366"/>
            <a:ext cx="1414724" cy="700070"/>
            <a:chOff x="3192280" y="2443134"/>
            <a:chExt cx="1414724" cy="700070"/>
          </a:xfrm>
          <a:solidFill>
            <a:schemeClr val="bg1">
              <a:lumMod val="95000"/>
            </a:schemeClr>
          </a:solidFill>
        </p:grpSpPr>
        <p:sp>
          <p:nvSpPr>
            <p:cNvPr id="19" name="Freeform 113"/>
            <p:cNvSpPr/>
            <p:nvPr/>
          </p:nvSpPr>
          <p:spPr bwMode="auto">
            <a:xfrm>
              <a:off x="3373131" y="2553979"/>
              <a:ext cx="1233873" cy="589225"/>
            </a:xfrm>
            <a:custGeom>
              <a:avLst/>
              <a:gdLst>
                <a:gd name="T0" fmla="*/ 399 w 423"/>
                <a:gd name="T1" fmla="*/ 202 h 202"/>
                <a:gd name="T2" fmla="*/ 423 w 423"/>
                <a:gd name="T3" fmla="*/ 131 h 202"/>
                <a:gd name="T4" fmla="*/ 23 w 423"/>
                <a:gd name="T5" fmla="*/ 0 h 202"/>
                <a:gd name="T6" fmla="*/ 0 w 423"/>
                <a:gd name="T7" fmla="*/ 71 h 202"/>
                <a:gd name="T8" fmla="*/ 399 w 423"/>
                <a:gd name="T9" fmla="*/ 20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3" h="202">
                  <a:moveTo>
                    <a:pt x="399" y="202"/>
                  </a:moveTo>
                  <a:lnTo>
                    <a:pt x="423" y="131"/>
                  </a:lnTo>
                  <a:lnTo>
                    <a:pt x="23" y="0"/>
                  </a:lnTo>
                  <a:lnTo>
                    <a:pt x="0" y="71"/>
                  </a:lnTo>
                  <a:lnTo>
                    <a:pt x="399" y="202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20" name="Freeform 114"/>
            <p:cNvSpPr/>
            <p:nvPr/>
          </p:nvSpPr>
          <p:spPr bwMode="auto">
            <a:xfrm>
              <a:off x="3192280" y="2443134"/>
              <a:ext cx="437543" cy="437543"/>
            </a:xfrm>
            <a:custGeom>
              <a:avLst/>
              <a:gdLst>
                <a:gd name="T0" fmla="*/ 23 w 63"/>
                <a:gd name="T1" fmla="*/ 58 h 63"/>
                <a:gd name="T2" fmla="*/ 5 w 63"/>
                <a:gd name="T3" fmla="*/ 23 h 63"/>
                <a:gd name="T4" fmla="*/ 40 w 63"/>
                <a:gd name="T5" fmla="*/ 5 h 63"/>
                <a:gd name="T6" fmla="*/ 58 w 63"/>
                <a:gd name="T7" fmla="*/ 40 h 63"/>
                <a:gd name="T8" fmla="*/ 23 w 63"/>
                <a:gd name="T9" fmla="*/ 58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63">
                  <a:moveTo>
                    <a:pt x="23" y="58"/>
                  </a:moveTo>
                  <a:cubicBezTo>
                    <a:pt x="8" y="53"/>
                    <a:pt x="0" y="37"/>
                    <a:pt x="5" y="23"/>
                  </a:cubicBezTo>
                  <a:cubicBezTo>
                    <a:pt x="10" y="8"/>
                    <a:pt x="25" y="0"/>
                    <a:pt x="40" y="5"/>
                  </a:cubicBezTo>
                  <a:cubicBezTo>
                    <a:pt x="55" y="10"/>
                    <a:pt x="63" y="25"/>
                    <a:pt x="58" y="40"/>
                  </a:cubicBezTo>
                  <a:cubicBezTo>
                    <a:pt x="53" y="55"/>
                    <a:pt x="37" y="63"/>
                    <a:pt x="23" y="58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</p:grpSp>
      <p:sp>
        <p:nvSpPr>
          <p:cNvPr id="21" name="Freeform 116"/>
          <p:cNvSpPr/>
          <p:nvPr/>
        </p:nvSpPr>
        <p:spPr bwMode="auto">
          <a:xfrm>
            <a:off x="3238951" y="3247301"/>
            <a:ext cx="1178450" cy="1178450"/>
          </a:xfrm>
          <a:custGeom>
            <a:avLst/>
            <a:gdLst>
              <a:gd name="T0" fmla="*/ 155 w 170"/>
              <a:gd name="T1" fmla="*/ 43 h 170"/>
              <a:gd name="T2" fmla="*/ 138 w 170"/>
              <a:gd name="T3" fmla="*/ 66 h 170"/>
              <a:gd name="T4" fmla="*/ 130 w 170"/>
              <a:gd name="T5" fmla="*/ 113 h 170"/>
              <a:gd name="T6" fmla="*/ 57 w 170"/>
              <a:gd name="T7" fmla="*/ 124 h 170"/>
              <a:gd name="T8" fmla="*/ 45 w 170"/>
              <a:gd name="T9" fmla="*/ 51 h 170"/>
              <a:gd name="T10" fmla="*/ 87 w 170"/>
              <a:gd name="T11" fmla="*/ 29 h 170"/>
              <a:gd name="T12" fmla="*/ 104 w 170"/>
              <a:gd name="T13" fmla="*/ 6 h 170"/>
              <a:gd name="T14" fmla="*/ 25 w 170"/>
              <a:gd name="T15" fmla="*/ 36 h 170"/>
              <a:gd name="T16" fmla="*/ 42 w 170"/>
              <a:gd name="T17" fmla="*/ 145 h 170"/>
              <a:gd name="T18" fmla="*/ 151 w 170"/>
              <a:gd name="T19" fmla="*/ 127 h 170"/>
              <a:gd name="T20" fmla="*/ 155 w 170"/>
              <a:gd name="T21" fmla="*/ 43 h 1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70" h="170">
                <a:moveTo>
                  <a:pt x="155" y="43"/>
                </a:moveTo>
                <a:cubicBezTo>
                  <a:pt x="138" y="66"/>
                  <a:pt x="138" y="66"/>
                  <a:pt x="138" y="66"/>
                </a:cubicBezTo>
                <a:cubicBezTo>
                  <a:pt x="143" y="81"/>
                  <a:pt x="140" y="99"/>
                  <a:pt x="130" y="113"/>
                </a:cubicBezTo>
                <a:cubicBezTo>
                  <a:pt x="113" y="136"/>
                  <a:pt x="80" y="141"/>
                  <a:pt x="57" y="124"/>
                </a:cubicBezTo>
                <a:cubicBezTo>
                  <a:pt x="33" y="107"/>
                  <a:pt x="28" y="74"/>
                  <a:pt x="45" y="51"/>
                </a:cubicBezTo>
                <a:cubicBezTo>
                  <a:pt x="55" y="37"/>
                  <a:pt x="71" y="29"/>
                  <a:pt x="87" y="29"/>
                </a:cubicBezTo>
                <a:cubicBezTo>
                  <a:pt x="104" y="6"/>
                  <a:pt x="104" y="6"/>
                  <a:pt x="104" y="6"/>
                </a:cubicBezTo>
                <a:cubicBezTo>
                  <a:pt x="75" y="0"/>
                  <a:pt x="44" y="10"/>
                  <a:pt x="25" y="36"/>
                </a:cubicBezTo>
                <a:cubicBezTo>
                  <a:pt x="0" y="71"/>
                  <a:pt x="7" y="119"/>
                  <a:pt x="42" y="145"/>
                </a:cubicBezTo>
                <a:cubicBezTo>
                  <a:pt x="77" y="170"/>
                  <a:pt x="125" y="162"/>
                  <a:pt x="151" y="127"/>
                </a:cubicBezTo>
                <a:cubicBezTo>
                  <a:pt x="169" y="102"/>
                  <a:pt x="170" y="68"/>
                  <a:pt x="155" y="43"/>
                </a:cubicBezTo>
                <a:close/>
              </a:path>
            </a:pathLst>
          </a:custGeom>
          <a:solidFill>
            <a:srgbClr val="203A7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grpSp>
        <p:nvGrpSpPr>
          <p:cNvPr id="22" name="Group 34"/>
          <p:cNvGrpSpPr/>
          <p:nvPr/>
        </p:nvGrpSpPr>
        <p:grpSpPr>
          <a:xfrm>
            <a:off x="3629823" y="2760168"/>
            <a:ext cx="1023850" cy="1268877"/>
            <a:chOff x="3629823" y="2976936"/>
            <a:chExt cx="1023850" cy="1268877"/>
          </a:xfrm>
          <a:solidFill>
            <a:schemeClr val="bg1">
              <a:lumMod val="95000"/>
            </a:schemeClr>
          </a:solidFill>
        </p:grpSpPr>
        <p:sp>
          <p:nvSpPr>
            <p:cNvPr id="23" name="Freeform 117"/>
            <p:cNvSpPr/>
            <p:nvPr/>
          </p:nvSpPr>
          <p:spPr bwMode="auto">
            <a:xfrm>
              <a:off x="3761085" y="2976936"/>
              <a:ext cx="892588" cy="1117195"/>
            </a:xfrm>
            <a:custGeom>
              <a:avLst/>
              <a:gdLst>
                <a:gd name="T0" fmla="*/ 306 w 306"/>
                <a:gd name="T1" fmla="*/ 43 h 383"/>
                <a:gd name="T2" fmla="*/ 247 w 306"/>
                <a:gd name="T3" fmla="*/ 0 h 383"/>
                <a:gd name="T4" fmla="*/ 0 w 306"/>
                <a:gd name="T5" fmla="*/ 338 h 383"/>
                <a:gd name="T6" fmla="*/ 61 w 306"/>
                <a:gd name="T7" fmla="*/ 383 h 383"/>
                <a:gd name="T8" fmla="*/ 306 w 306"/>
                <a:gd name="T9" fmla="*/ 43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6" h="383">
                  <a:moveTo>
                    <a:pt x="306" y="43"/>
                  </a:moveTo>
                  <a:lnTo>
                    <a:pt x="247" y="0"/>
                  </a:lnTo>
                  <a:lnTo>
                    <a:pt x="0" y="338"/>
                  </a:lnTo>
                  <a:lnTo>
                    <a:pt x="61" y="383"/>
                  </a:lnTo>
                  <a:lnTo>
                    <a:pt x="306" y="43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24" name="Freeform 118"/>
            <p:cNvSpPr/>
            <p:nvPr/>
          </p:nvSpPr>
          <p:spPr bwMode="auto">
            <a:xfrm>
              <a:off x="3629823" y="3808270"/>
              <a:ext cx="434627" cy="437543"/>
            </a:xfrm>
            <a:custGeom>
              <a:avLst/>
              <a:gdLst>
                <a:gd name="T0" fmla="*/ 54 w 63"/>
                <a:gd name="T1" fmla="*/ 48 h 63"/>
                <a:gd name="T2" fmla="*/ 15 w 63"/>
                <a:gd name="T3" fmla="*/ 54 h 63"/>
                <a:gd name="T4" fmla="*/ 9 w 63"/>
                <a:gd name="T5" fmla="*/ 15 h 63"/>
                <a:gd name="T6" fmla="*/ 48 w 63"/>
                <a:gd name="T7" fmla="*/ 9 h 63"/>
                <a:gd name="T8" fmla="*/ 54 w 63"/>
                <a:gd name="T9" fmla="*/ 48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63">
                  <a:moveTo>
                    <a:pt x="54" y="48"/>
                  </a:moveTo>
                  <a:cubicBezTo>
                    <a:pt x="45" y="60"/>
                    <a:pt x="28" y="63"/>
                    <a:pt x="15" y="54"/>
                  </a:cubicBezTo>
                  <a:cubicBezTo>
                    <a:pt x="3" y="45"/>
                    <a:pt x="0" y="28"/>
                    <a:pt x="9" y="15"/>
                  </a:cubicBezTo>
                  <a:cubicBezTo>
                    <a:pt x="18" y="3"/>
                    <a:pt x="36" y="0"/>
                    <a:pt x="48" y="9"/>
                  </a:cubicBezTo>
                  <a:cubicBezTo>
                    <a:pt x="60" y="18"/>
                    <a:pt x="63" y="36"/>
                    <a:pt x="54" y="48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</p:grpSp>
      <p:sp>
        <p:nvSpPr>
          <p:cNvPr id="25" name="Freeform 120"/>
          <p:cNvSpPr/>
          <p:nvPr/>
        </p:nvSpPr>
        <p:spPr bwMode="auto">
          <a:xfrm>
            <a:off x="4723681" y="3247301"/>
            <a:ext cx="1178450" cy="1178450"/>
          </a:xfrm>
          <a:custGeom>
            <a:avLst/>
            <a:gdLst>
              <a:gd name="T0" fmla="*/ 66 w 170"/>
              <a:gd name="T1" fmla="*/ 6 h 170"/>
              <a:gd name="T2" fmla="*/ 83 w 170"/>
              <a:gd name="T3" fmla="*/ 30 h 170"/>
              <a:gd name="T4" fmla="*/ 125 w 170"/>
              <a:gd name="T5" fmla="*/ 51 h 170"/>
              <a:gd name="T6" fmla="*/ 113 w 170"/>
              <a:gd name="T7" fmla="*/ 125 h 170"/>
              <a:gd name="T8" fmla="*/ 40 w 170"/>
              <a:gd name="T9" fmla="*/ 113 h 170"/>
              <a:gd name="T10" fmla="*/ 32 w 170"/>
              <a:gd name="T11" fmla="*/ 67 h 170"/>
              <a:gd name="T12" fmla="*/ 15 w 170"/>
              <a:gd name="T13" fmla="*/ 43 h 170"/>
              <a:gd name="T14" fmla="*/ 19 w 170"/>
              <a:gd name="T15" fmla="*/ 128 h 170"/>
              <a:gd name="T16" fmla="*/ 128 w 170"/>
              <a:gd name="T17" fmla="*/ 145 h 170"/>
              <a:gd name="T18" fmla="*/ 145 w 170"/>
              <a:gd name="T19" fmla="*/ 37 h 170"/>
              <a:gd name="T20" fmla="*/ 66 w 170"/>
              <a:gd name="T21" fmla="*/ 6 h 1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70" h="170">
                <a:moveTo>
                  <a:pt x="66" y="6"/>
                </a:moveTo>
                <a:cubicBezTo>
                  <a:pt x="83" y="30"/>
                  <a:pt x="83" y="30"/>
                  <a:pt x="83" y="30"/>
                </a:cubicBezTo>
                <a:cubicBezTo>
                  <a:pt x="99" y="30"/>
                  <a:pt x="114" y="37"/>
                  <a:pt x="125" y="51"/>
                </a:cubicBezTo>
                <a:cubicBezTo>
                  <a:pt x="142" y="75"/>
                  <a:pt x="136" y="108"/>
                  <a:pt x="113" y="125"/>
                </a:cubicBezTo>
                <a:cubicBezTo>
                  <a:pt x="89" y="142"/>
                  <a:pt x="57" y="137"/>
                  <a:pt x="40" y="113"/>
                </a:cubicBezTo>
                <a:cubicBezTo>
                  <a:pt x="29" y="99"/>
                  <a:pt x="27" y="82"/>
                  <a:pt x="32" y="67"/>
                </a:cubicBezTo>
                <a:cubicBezTo>
                  <a:pt x="15" y="43"/>
                  <a:pt x="15" y="43"/>
                  <a:pt x="15" y="43"/>
                </a:cubicBezTo>
                <a:cubicBezTo>
                  <a:pt x="0" y="69"/>
                  <a:pt x="1" y="102"/>
                  <a:pt x="19" y="128"/>
                </a:cubicBezTo>
                <a:cubicBezTo>
                  <a:pt x="44" y="163"/>
                  <a:pt x="93" y="170"/>
                  <a:pt x="128" y="145"/>
                </a:cubicBezTo>
                <a:cubicBezTo>
                  <a:pt x="162" y="120"/>
                  <a:pt x="170" y="71"/>
                  <a:pt x="145" y="37"/>
                </a:cubicBezTo>
                <a:cubicBezTo>
                  <a:pt x="126" y="11"/>
                  <a:pt x="95" y="0"/>
                  <a:pt x="66" y="6"/>
                </a:cubicBezTo>
                <a:close/>
              </a:path>
            </a:pathLst>
          </a:custGeom>
          <a:solidFill>
            <a:srgbClr val="203A7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grpSp>
        <p:nvGrpSpPr>
          <p:cNvPr id="26" name="Group 33"/>
          <p:cNvGrpSpPr/>
          <p:nvPr/>
        </p:nvGrpSpPr>
        <p:grpSpPr>
          <a:xfrm>
            <a:off x="4481574" y="2760168"/>
            <a:ext cx="1032602" cy="1277627"/>
            <a:chOff x="4481574" y="2976936"/>
            <a:chExt cx="1032602" cy="1277627"/>
          </a:xfrm>
          <a:solidFill>
            <a:schemeClr val="bg1">
              <a:lumMod val="95000"/>
            </a:schemeClr>
          </a:solidFill>
        </p:grpSpPr>
        <p:sp>
          <p:nvSpPr>
            <p:cNvPr id="27" name="Freeform 121"/>
            <p:cNvSpPr/>
            <p:nvPr/>
          </p:nvSpPr>
          <p:spPr bwMode="auto">
            <a:xfrm>
              <a:off x="4481574" y="2976936"/>
              <a:ext cx="901340" cy="1123029"/>
            </a:xfrm>
            <a:custGeom>
              <a:avLst/>
              <a:gdLst>
                <a:gd name="T0" fmla="*/ 62 w 309"/>
                <a:gd name="T1" fmla="*/ 0 h 385"/>
                <a:gd name="T2" fmla="*/ 0 w 309"/>
                <a:gd name="T3" fmla="*/ 45 h 385"/>
                <a:gd name="T4" fmla="*/ 247 w 309"/>
                <a:gd name="T5" fmla="*/ 385 h 385"/>
                <a:gd name="T6" fmla="*/ 309 w 309"/>
                <a:gd name="T7" fmla="*/ 340 h 385"/>
                <a:gd name="T8" fmla="*/ 62 w 309"/>
                <a:gd name="T9" fmla="*/ 0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9" h="385">
                  <a:moveTo>
                    <a:pt x="62" y="0"/>
                  </a:moveTo>
                  <a:lnTo>
                    <a:pt x="0" y="45"/>
                  </a:lnTo>
                  <a:lnTo>
                    <a:pt x="247" y="385"/>
                  </a:lnTo>
                  <a:lnTo>
                    <a:pt x="309" y="340"/>
                  </a:lnTo>
                  <a:lnTo>
                    <a:pt x="62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28" name="Freeform 122"/>
            <p:cNvSpPr/>
            <p:nvPr/>
          </p:nvSpPr>
          <p:spPr bwMode="auto">
            <a:xfrm>
              <a:off x="5076633" y="3817020"/>
              <a:ext cx="437543" cy="437543"/>
            </a:xfrm>
            <a:custGeom>
              <a:avLst/>
              <a:gdLst>
                <a:gd name="T0" fmla="*/ 54 w 63"/>
                <a:gd name="T1" fmla="*/ 15 h 63"/>
                <a:gd name="T2" fmla="*/ 47 w 63"/>
                <a:gd name="T3" fmla="*/ 54 h 63"/>
                <a:gd name="T4" fmla="*/ 9 w 63"/>
                <a:gd name="T5" fmla="*/ 48 h 63"/>
                <a:gd name="T6" fmla="*/ 15 w 63"/>
                <a:gd name="T7" fmla="*/ 9 h 63"/>
                <a:gd name="T8" fmla="*/ 54 w 63"/>
                <a:gd name="T9" fmla="*/ 15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63">
                  <a:moveTo>
                    <a:pt x="54" y="15"/>
                  </a:moveTo>
                  <a:cubicBezTo>
                    <a:pt x="63" y="27"/>
                    <a:pt x="60" y="45"/>
                    <a:pt x="47" y="54"/>
                  </a:cubicBezTo>
                  <a:cubicBezTo>
                    <a:pt x="35" y="63"/>
                    <a:pt x="18" y="60"/>
                    <a:pt x="9" y="48"/>
                  </a:cubicBezTo>
                  <a:cubicBezTo>
                    <a:pt x="0" y="35"/>
                    <a:pt x="2" y="18"/>
                    <a:pt x="15" y="9"/>
                  </a:cubicBezTo>
                  <a:cubicBezTo>
                    <a:pt x="27" y="0"/>
                    <a:pt x="45" y="3"/>
                    <a:pt x="54" y="15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</p:grpSp>
      <p:sp>
        <p:nvSpPr>
          <p:cNvPr id="29" name="Freeform 124"/>
          <p:cNvSpPr/>
          <p:nvPr/>
        </p:nvSpPr>
        <p:spPr bwMode="auto">
          <a:xfrm>
            <a:off x="5202063" y="1838410"/>
            <a:ext cx="1137613" cy="1184284"/>
          </a:xfrm>
          <a:custGeom>
            <a:avLst/>
            <a:gdLst>
              <a:gd name="T0" fmla="*/ 0 w 164"/>
              <a:gd name="T1" fmla="*/ 80 h 171"/>
              <a:gd name="T2" fmla="*/ 27 w 164"/>
              <a:gd name="T3" fmla="*/ 71 h 171"/>
              <a:gd name="T4" fmla="*/ 61 w 164"/>
              <a:gd name="T5" fmla="*/ 37 h 171"/>
              <a:gd name="T6" fmla="*/ 127 w 164"/>
              <a:gd name="T7" fmla="*/ 71 h 171"/>
              <a:gd name="T8" fmla="*/ 93 w 164"/>
              <a:gd name="T9" fmla="*/ 137 h 171"/>
              <a:gd name="T10" fmla="*/ 47 w 164"/>
              <a:gd name="T11" fmla="*/ 130 h 171"/>
              <a:gd name="T12" fmla="*/ 19 w 164"/>
              <a:gd name="T13" fmla="*/ 139 h 171"/>
              <a:gd name="T14" fmla="*/ 101 w 164"/>
              <a:gd name="T15" fmla="*/ 161 h 171"/>
              <a:gd name="T16" fmla="*/ 151 w 164"/>
              <a:gd name="T17" fmla="*/ 63 h 171"/>
              <a:gd name="T18" fmla="*/ 53 w 164"/>
              <a:gd name="T19" fmla="*/ 14 h 171"/>
              <a:gd name="T20" fmla="*/ 0 w 164"/>
              <a:gd name="T21" fmla="*/ 80 h 1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64" h="171">
                <a:moveTo>
                  <a:pt x="0" y="80"/>
                </a:moveTo>
                <a:cubicBezTo>
                  <a:pt x="27" y="71"/>
                  <a:pt x="27" y="71"/>
                  <a:pt x="27" y="71"/>
                </a:cubicBezTo>
                <a:cubicBezTo>
                  <a:pt x="33" y="55"/>
                  <a:pt x="45" y="43"/>
                  <a:pt x="61" y="37"/>
                </a:cubicBezTo>
                <a:cubicBezTo>
                  <a:pt x="89" y="28"/>
                  <a:pt x="118" y="44"/>
                  <a:pt x="127" y="71"/>
                </a:cubicBezTo>
                <a:cubicBezTo>
                  <a:pt x="136" y="99"/>
                  <a:pt x="121" y="128"/>
                  <a:pt x="93" y="137"/>
                </a:cubicBezTo>
                <a:cubicBezTo>
                  <a:pt x="77" y="143"/>
                  <a:pt x="60" y="139"/>
                  <a:pt x="47" y="130"/>
                </a:cubicBezTo>
                <a:cubicBezTo>
                  <a:pt x="19" y="139"/>
                  <a:pt x="19" y="139"/>
                  <a:pt x="19" y="139"/>
                </a:cubicBezTo>
                <a:cubicBezTo>
                  <a:pt x="39" y="161"/>
                  <a:pt x="71" y="171"/>
                  <a:pt x="101" y="161"/>
                </a:cubicBezTo>
                <a:cubicBezTo>
                  <a:pt x="142" y="148"/>
                  <a:pt x="164" y="104"/>
                  <a:pt x="151" y="63"/>
                </a:cubicBezTo>
                <a:cubicBezTo>
                  <a:pt x="138" y="23"/>
                  <a:pt x="94" y="0"/>
                  <a:pt x="53" y="14"/>
                </a:cubicBezTo>
                <a:cubicBezTo>
                  <a:pt x="23" y="23"/>
                  <a:pt x="3" y="50"/>
                  <a:pt x="0" y="80"/>
                </a:cubicBezTo>
                <a:close/>
              </a:path>
            </a:pathLst>
          </a:custGeom>
          <a:solidFill>
            <a:srgbClr val="203A7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grpSp>
        <p:nvGrpSpPr>
          <p:cNvPr id="30" name="Group 32"/>
          <p:cNvGrpSpPr/>
          <p:nvPr/>
        </p:nvGrpSpPr>
        <p:grpSpPr>
          <a:xfrm>
            <a:off x="4401359" y="2226366"/>
            <a:ext cx="1550361" cy="772993"/>
            <a:chOff x="4401359" y="2443134"/>
            <a:chExt cx="1550361" cy="772993"/>
          </a:xfrm>
          <a:solidFill>
            <a:schemeClr val="bg1">
              <a:lumMod val="95000"/>
            </a:schemeClr>
          </a:solidFill>
        </p:grpSpPr>
        <p:sp>
          <p:nvSpPr>
            <p:cNvPr id="31" name="Freeform 125"/>
            <p:cNvSpPr/>
            <p:nvPr/>
          </p:nvSpPr>
          <p:spPr bwMode="auto">
            <a:xfrm>
              <a:off x="4401359" y="2626902"/>
              <a:ext cx="1233873" cy="589225"/>
            </a:xfrm>
            <a:custGeom>
              <a:avLst/>
              <a:gdLst>
                <a:gd name="T0" fmla="*/ 0 w 423"/>
                <a:gd name="T1" fmla="*/ 131 h 202"/>
                <a:gd name="T2" fmla="*/ 24 w 423"/>
                <a:gd name="T3" fmla="*/ 202 h 202"/>
                <a:gd name="T4" fmla="*/ 423 w 423"/>
                <a:gd name="T5" fmla="*/ 71 h 202"/>
                <a:gd name="T6" fmla="*/ 399 w 423"/>
                <a:gd name="T7" fmla="*/ 0 h 202"/>
                <a:gd name="T8" fmla="*/ 0 w 423"/>
                <a:gd name="T9" fmla="*/ 131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3" h="202">
                  <a:moveTo>
                    <a:pt x="0" y="131"/>
                  </a:moveTo>
                  <a:lnTo>
                    <a:pt x="24" y="202"/>
                  </a:lnTo>
                  <a:lnTo>
                    <a:pt x="423" y="71"/>
                  </a:lnTo>
                  <a:lnTo>
                    <a:pt x="399" y="0"/>
                  </a:lnTo>
                  <a:lnTo>
                    <a:pt x="0" y="131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32" name="Freeform 126"/>
            <p:cNvSpPr/>
            <p:nvPr/>
          </p:nvSpPr>
          <p:spPr bwMode="auto">
            <a:xfrm>
              <a:off x="5520011" y="2443134"/>
              <a:ext cx="431709" cy="437543"/>
            </a:xfrm>
            <a:custGeom>
              <a:avLst/>
              <a:gdLst>
                <a:gd name="T0" fmla="*/ 23 w 62"/>
                <a:gd name="T1" fmla="*/ 5 h 63"/>
                <a:gd name="T2" fmla="*/ 58 w 62"/>
                <a:gd name="T3" fmla="*/ 23 h 63"/>
                <a:gd name="T4" fmla="*/ 40 w 62"/>
                <a:gd name="T5" fmla="*/ 58 h 63"/>
                <a:gd name="T6" fmla="*/ 5 w 62"/>
                <a:gd name="T7" fmla="*/ 40 h 63"/>
                <a:gd name="T8" fmla="*/ 23 w 62"/>
                <a:gd name="T9" fmla="*/ 5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23" y="5"/>
                  </a:moveTo>
                  <a:cubicBezTo>
                    <a:pt x="37" y="0"/>
                    <a:pt x="53" y="8"/>
                    <a:pt x="58" y="23"/>
                  </a:cubicBezTo>
                  <a:cubicBezTo>
                    <a:pt x="62" y="37"/>
                    <a:pt x="54" y="53"/>
                    <a:pt x="40" y="58"/>
                  </a:cubicBezTo>
                  <a:cubicBezTo>
                    <a:pt x="25" y="63"/>
                    <a:pt x="10" y="55"/>
                    <a:pt x="5" y="40"/>
                  </a:cubicBezTo>
                  <a:cubicBezTo>
                    <a:pt x="0" y="25"/>
                    <a:pt x="8" y="10"/>
                    <a:pt x="23" y="5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</p:grpSp>
      <p:sp>
        <p:nvSpPr>
          <p:cNvPr id="33" name="Freeform 127"/>
          <p:cNvSpPr/>
          <p:nvPr/>
        </p:nvSpPr>
        <p:spPr bwMode="auto">
          <a:xfrm>
            <a:off x="4031261" y="2286162"/>
            <a:ext cx="1067606" cy="1070524"/>
          </a:xfrm>
          <a:custGeom>
            <a:avLst/>
            <a:gdLst>
              <a:gd name="T0" fmla="*/ 56 w 154"/>
              <a:gd name="T1" fmla="*/ 12 h 154"/>
              <a:gd name="T2" fmla="*/ 143 w 154"/>
              <a:gd name="T3" fmla="*/ 56 h 154"/>
              <a:gd name="T4" fmla="*/ 99 w 154"/>
              <a:gd name="T5" fmla="*/ 142 h 154"/>
              <a:gd name="T6" fmla="*/ 12 w 154"/>
              <a:gd name="T7" fmla="*/ 98 h 154"/>
              <a:gd name="T8" fmla="*/ 56 w 154"/>
              <a:gd name="T9" fmla="*/ 12 h 1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4" h="154">
                <a:moveTo>
                  <a:pt x="56" y="12"/>
                </a:moveTo>
                <a:cubicBezTo>
                  <a:pt x="92" y="0"/>
                  <a:pt x="131" y="20"/>
                  <a:pt x="143" y="56"/>
                </a:cubicBezTo>
                <a:cubicBezTo>
                  <a:pt x="154" y="92"/>
                  <a:pt x="135" y="131"/>
                  <a:pt x="99" y="142"/>
                </a:cubicBezTo>
                <a:cubicBezTo>
                  <a:pt x="62" y="154"/>
                  <a:pt x="24" y="134"/>
                  <a:pt x="12" y="98"/>
                </a:cubicBezTo>
                <a:cubicBezTo>
                  <a:pt x="0" y="62"/>
                  <a:pt x="20" y="23"/>
                  <a:pt x="56" y="12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grpSp>
        <p:nvGrpSpPr>
          <p:cNvPr id="34" name="Group 35"/>
          <p:cNvGrpSpPr/>
          <p:nvPr/>
        </p:nvGrpSpPr>
        <p:grpSpPr>
          <a:xfrm>
            <a:off x="4320704" y="2577063"/>
            <a:ext cx="488721" cy="488722"/>
            <a:chOff x="6757988" y="4581525"/>
            <a:chExt cx="503237" cy="503238"/>
          </a:xfrm>
          <a:solidFill>
            <a:schemeClr val="bg1"/>
          </a:solidFill>
        </p:grpSpPr>
        <p:sp>
          <p:nvSpPr>
            <p:cNvPr id="35" name="Freeform 36"/>
            <p:cNvSpPr>
              <a:spLocks noEditPoints="1"/>
            </p:cNvSpPr>
            <p:nvPr/>
          </p:nvSpPr>
          <p:spPr bwMode="auto">
            <a:xfrm>
              <a:off x="6757988" y="4581525"/>
              <a:ext cx="503237" cy="503238"/>
            </a:xfrm>
            <a:custGeom>
              <a:avLst/>
              <a:gdLst>
                <a:gd name="T0" fmla="*/ 119 w 134"/>
                <a:gd name="T1" fmla="*/ 54 h 134"/>
                <a:gd name="T2" fmla="*/ 111 w 134"/>
                <a:gd name="T3" fmla="*/ 45 h 134"/>
                <a:gd name="T4" fmla="*/ 114 w 134"/>
                <a:gd name="T5" fmla="*/ 39 h 134"/>
                <a:gd name="T6" fmla="*/ 112 w 134"/>
                <a:gd name="T7" fmla="*/ 17 h 134"/>
                <a:gd name="T8" fmla="*/ 95 w 134"/>
                <a:gd name="T9" fmla="*/ 21 h 134"/>
                <a:gd name="T10" fmla="*/ 83 w 134"/>
                <a:gd name="T11" fmla="*/ 21 h 134"/>
                <a:gd name="T12" fmla="*/ 80 w 134"/>
                <a:gd name="T13" fmla="*/ 9 h 134"/>
                <a:gd name="T14" fmla="*/ 54 w 134"/>
                <a:gd name="T15" fmla="*/ 9 h 134"/>
                <a:gd name="T16" fmla="*/ 54 w 134"/>
                <a:gd name="T17" fmla="*/ 15 h 134"/>
                <a:gd name="T18" fmla="*/ 54 w 134"/>
                <a:gd name="T19" fmla="*/ 16 h 134"/>
                <a:gd name="T20" fmla="*/ 53 w 134"/>
                <a:gd name="T21" fmla="*/ 18 h 134"/>
                <a:gd name="T22" fmla="*/ 53 w 134"/>
                <a:gd name="T23" fmla="*/ 18 h 134"/>
                <a:gd name="T24" fmla="*/ 40 w 134"/>
                <a:gd name="T25" fmla="*/ 21 h 134"/>
                <a:gd name="T26" fmla="*/ 23 w 134"/>
                <a:gd name="T27" fmla="*/ 17 h 134"/>
                <a:gd name="T28" fmla="*/ 21 w 134"/>
                <a:gd name="T29" fmla="*/ 40 h 134"/>
                <a:gd name="T30" fmla="*/ 22 w 134"/>
                <a:gd name="T31" fmla="*/ 40 h 134"/>
                <a:gd name="T32" fmla="*/ 22 w 134"/>
                <a:gd name="T33" fmla="*/ 42 h 134"/>
                <a:gd name="T34" fmla="*/ 23 w 134"/>
                <a:gd name="T35" fmla="*/ 43 h 134"/>
                <a:gd name="T36" fmla="*/ 23 w 134"/>
                <a:gd name="T37" fmla="*/ 44 h 134"/>
                <a:gd name="T38" fmla="*/ 20 w 134"/>
                <a:gd name="T39" fmla="*/ 52 h 134"/>
                <a:gd name="T40" fmla="*/ 9 w 134"/>
                <a:gd name="T41" fmla="*/ 54 h 134"/>
                <a:gd name="T42" fmla="*/ 9 w 134"/>
                <a:gd name="T43" fmla="*/ 80 h 134"/>
                <a:gd name="T44" fmla="*/ 16 w 134"/>
                <a:gd name="T45" fmla="*/ 81 h 134"/>
                <a:gd name="T46" fmla="*/ 23 w 134"/>
                <a:gd name="T47" fmla="*/ 89 h 134"/>
                <a:gd name="T48" fmla="*/ 19 w 134"/>
                <a:gd name="T49" fmla="*/ 96 h 134"/>
                <a:gd name="T50" fmla="*/ 22 w 134"/>
                <a:gd name="T51" fmla="*/ 117 h 134"/>
                <a:gd name="T52" fmla="*/ 40 w 134"/>
                <a:gd name="T53" fmla="*/ 113 h 134"/>
                <a:gd name="T54" fmla="*/ 40 w 134"/>
                <a:gd name="T55" fmla="*/ 113 h 134"/>
                <a:gd name="T56" fmla="*/ 42 w 134"/>
                <a:gd name="T57" fmla="*/ 112 h 134"/>
                <a:gd name="T58" fmla="*/ 42 w 134"/>
                <a:gd name="T59" fmla="*/ 112 h 134"/>
                <a:gd name="T60" fmla="*/ 44 w 134"/>
                <a:gd name="T61" fmla="*/ 111 h 134"/>
                <a:gd name="T62" fmla="*/ 51 w 134"/>
                <a:gd name="T63" fmla="*/ 114 h 134"/>
                <a:gd name="T64" fmla="*/ 54 w 134"/>
                <a:gd name="T65" fmla="*/ 125 h 134"/>
                <a:gd name="T66" fmla="*/ 80 w 134"/>
                <a:gd name="T67" fmla="*/ 125 h 134"/>
                <a:gd name="T68" fmla="*/ 80 w 134"/>
                <a:gd name="T69" fmla="*/ 119 h 134"/>
                <a:gd name="T70" fmla="*/ 82 w 134"/>
                <a:gd name="T71" fmla="*/ 114 h 134"/>
                <a:gd name="T72" fmla="*/ 85 w 134"/>
                <a:gd name="T73" fmla="*/ 112 h 134"/>
                <a:gd name="T74" fmla="*/ 85 w 134"/>
                <a:gd name="T75" fmla="*/ 112 h 134"/>
                <a:gd name="T76" fmla="*/ 89 w 134"/>
                <a:gd name="T77" fmla="*/ 111 h 134"/>
                <a:gd name="T78" fmla="*/ 93 w 134"/>
                <a:gd name="T79" fmla="*/ 113 h 134"/>
                <a:gd name="T80" fmla="*/ 99 w 134"/>
                <a:gd name="T81" fmla="*/ 118 h 134"/>
                <a:gd name="T82" fmla="*/ 117 w 134"/>
                <a:gd name="T83" fmla="*/ 99 h 134"/>
                <a:gd name="T84" fmla="*/ 113 w 134"/>
                <a:gd name="T85" fmla="*/ 95 h 134"/>
                <a:gd name="T86" fmla="*/ 119 w 134"/>
                <a:gd name="T87" fmla="*/ 81 h 134"/>
                <a:gd name="T88" fmla="*/ 134 w 134"/>
                <a:gd name="T89" fmla="*/ 72 h 134"/>
                <a:gd name="T90" fmla="*/ 67 w 134"/>
                <a:gd name="T91" fmla="*/ 109 h 134"/>
                <a:gd name="T92" fmla="*/ 109 w 134"/>
                <a:gd name="T93" fmla="*/ 67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34" h="134">
                  <a:moveTo>
                    <a:pt x="125" y="54"/>
                  </a:moveTo>
                  <a:cubicBezTo>
                    <a:pt x="119" y="54"/>
                    <a:pt x="119" y="54"/>
                    <a:pt x="119" y="54"/>
                  </a:cubicBezTo>
                  <a:cubicBezTo>
                    <a:pt x="119" y="54"/>
                    <a:pt x="119" y="54"/>
                    <a:pt x="119" y="54"/>
                  </a:cubicBezTo>
                  <a:cubicBezTo>
                    <a:pt x="118" y="54"/>
                    <a:pt x="116" y="54"/>
                    <a:pt x="115" y="53"/>
                  </a:cubicBezTo>
                  <a:cubicBezTo>
                    <a:pt x="115" y="53"/>
                    <a:pt x="115" y="53"/>
                    <a:pt x="115" y="53"/>
                  </a:cubicBezTo>
                  <a:cubicBezTo>
                    <a:pt x="113" y="51"/>
                    <a:pt x="111" y="49"/>
                    <a:pt x="111" y="45"/>
                  </a:cubicBezTo>
                  <a:cubicBezTo>
                    <a:pt x="111" y="45"/>
                    <a:pt x="111" y="44"/>
                    <a:pt x="112" y="43"/>
                  </a:cubicBezTo>
                  <a:cubicBezTo>
                    <a:pt x="112" y="42"/>
                    <a:pt x="112" y="41"/>
                    <a:pt x="113" y="40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8" y="36"/>
                    <a:pt x="118" y="36"/>
                    <a:pt x="118" y="36"/>
                  </a:cubicBezTo>
                  <a:cubicBezTo>
                    <a:pt x="120" y="32"/>
                    <a:pt x="120" y="27"/>
                    <a:pt x="117" y="23"/>
                  </a:cubicBezTo>
                  <a:cubicBezTo>
                    <a:pt x="112" y="17"/>
                    <a:pt x="112" y="17"/>
                    <a:pt x="112" y="17"/>
                  </a:cubicBezTo>
                  <a:cubicBezTo>
                    <a:pt x="108" y="14"/>
                    <a:pt x="103" y="14"/>
                    <a:pt x="99" y="17"/>
                  </a:cubicBezTo>
                  <a:cubicBezTo>
                    <a:pt x="95" y="21"/>
                    <a:pt x="95" y="21"/>
                    <a:pt x="95" y="21"/>
                  </a:cubicBezTo>
                  <a:cubicBezTo>
                    <a:pt x="95" y="21"/>
                    <a:pt x="95" y="21"/>
                    <a:pt x="95" y="21"/>
                  </a:cubicBezTo>
                  <a:cubicBezTo>
                    <a:pt x="95" y="21"/>
                    <a:pt x="95" y="21"/>
                    <a:pt x="95" y="21"/>
                  </a:cubicBezTo>
                  <a:cubicBezTo>
                    <a:pt x="92" y="23"/>
                    <a:pt x="88" y="24"/>
                    <a:pt x="85" y="23"/>
                  </a:cubicBezTo>
                  <a:cubicBezTo>
                    <a:pt x="85" y="22"/>
                    <a:pt x="84" y="22"/>
                    <a:pt x="83" y="21"/>
                  </a:cubicBezTo>
                  <a:cubicBezTo>
                    <a:pt x="81" y="19"/>
                    <a:pt x="81" y="17"/>
                    <a:pt x="80" y="16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80" y="5"/>
                    <a:pt x="76" y="1"/>
                    <a:pt x="71" y="0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58" y="1"/>
                    <a:pt x="55" y="5"/>
                    <a:pt x="54" y="9"/>
                  </a:cubicBezTo>
                  <a:cubicBezTo>
                    <a:pt x="54" y="13"/>
                    <a:pt x="54" y="13"/>
                    <a:pt x="54" y="13"/>
                  </a:cubicBezTo>
                  <a:cubicBezTo>
                    <a:pt x="54" y="15"/>
                    <a:pt x="54" y="15"/>
                    <a:pt x="54" y="15"/>
                  </a:cubicBezTo>
                  <a:cubicBezTo>
                    <a:pt x="54" y="15"/>
                    <a:pt x="54" y="15"/>
                    <a:pt x="54" y="15"/>
                  </a:cubicBezTo>
                  <a:cubicBezTo>
                    <a:pt x="54" y="15"/>
                    <a:pt x="54" y="15"/>
                    <a:pt x="54" y="15"/>
                  </a:cubicBezTo>
                  <a:cubicBezTo>
                    <a:pt x="54" y="16"/>
                    <a:pt x="54" y="16"/>
                    <a:pt x="54" y="16"/>
                  </a:cubicBezTo>
                  <a:cubicBezTo>
                    <a:pt x="54" y="16"/>
                    <a:pt x="54" y="16"/>
                    <a:pt x="54" y="16"/>
                  </a:cubicBezTo>
                  <a:cubicBezTo>
                    <a:pt x="54" y="16"/>
                    <a:pt x="54" y="17"/>
                    <a:pt x="54" y="17"/>
                  </a:cubicBezTo>
                  <a:cubicBezTo>
                    <a:pt x="54" y="17"/>
                    <a:pt x="54" y="17"/>
                    <a:pt x="54" y="17"/>
                  </a:cubicBezTo>
                  <a:cubicBezTo>
                    <a:pt x="54" y="17"/>
                    <a:pt x="53" y="17"/>
                    <a:pt x="53" y="18"/>
                  </a:cubicBezTo>
                  <a:cubicBezTo>
                    <a:pt x="53" y="18"/>
                    <a:pt x="53" y="18"/>
                    <a:pt x="53" y="18"/>
                  </a:cubicBezTo>
                  <a:cubicBezTo>
                    <a:pt x="53" y="18"/>
                    <a:pt x="53" y="18"/>
                    <a:pt x="53" y="18"/>
                  </a:cubicBezTo>
                  <a:cubicBezTo>
                    <a:pt x="53" y="18"/>
                    <a:pt x="53" y="18"/>
                    <a:pt x="53" y="18"/>
                  </a:cubicBezTo>
                  <a:cubicBezTo>
                    <a:pt x="53" y="19"/>
                    <a:pt x="52" y="20"/>
                    <a:pt x="51" y="21"/>
                  </a:cubicBezTo>
                  <a:cubicBezTo>
                    <a:pt x="49" y="22"/>
                    <a:pt x="47" y="23"/>
                    <a:pt x="45" y="23"/>
                  </a:cubicBezTo>
                  <a:cubicBezTo>
                    <a:pt x="43" y="23"/>
                    <a:pt x="41" y="22"/>
                    <a:pt x="40" y="21"/>
                  </a:cubicBezTo>
                  <a:cubicBezTo>
                    <a:pt x="38" y="20"/>
                    <a:pt x="38" y="20"/>
                    <a:pt x="38" y="20"/>
                  </a:cubicBezTo>
                  <a:cubicBezTo>
                    <a:pt x="35" y="17"/>
                    <a:pt x="35" y="17"/>
                    <a:pt x="35" y="17"/>
                  </a:cubicBezTo>
                  <a:cubicBezTo>
                    <a:pt x="32" y="14"/>
                    <a:pt x="26" y="14"/>
                    <a:pt x="23" y="17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4" y="26"/>
                    <a:pt x="14" y="32"/>
                    <a:pt x="17" y="35"/>
                  </a:cubicBezTo>
                  <a:cubicBezTo>
                    <a:pt x="21" y="40"/>
                    <a:pt x="21" y="40"/>
                    <a:pt x="21" y="40"/>
                  </a:cubicBezTo>
                  <a:cubicBezTo>
                    <a:pt x="21" y="40"/>
                    <a:pt x="21" y="40"/>
                    <a:pt x="21" y="40"/>
                  </a:cubicBezTo>
                  <a:cubicBezTo>
                    <a:pt x="21" y="40"/>
                    <a:pt x="21" y="40"/>
                    <a:pt x="21" y="40"/>
                  </a:cubicBezTo>
                  <a:cubicBezTo>
                    <a:pt x="21" y="40"/>
                    <a:pt x="22" y="40"/>
                    <a:pt x="22" y="40"/>
                  </a:cubicBezTo>
                  <a:cubicBezTo>
                    <a:pt x="22" y="41"/>
                    <a:pt x="22" y="41"/>
                    <a:pt x="22" y="41"/>
                  </a:cubicBezTo>
                  <a:cubicBezTo>
                    <a:pt x="22" y="41"/>
                    <a:pt x="22" y="41"/>
                    <a:pt x="22" y="41"/>
                  </a:cubicBezTo>
                  <a:cubicBezTo>
                    <a:pt x="22" y="41"/>
                    <a:pt x="22" y="41"/>
                    <a:pt x="22" y="42"/>
                  </a:cubicBezTo>
                  <a:cubicBezTo>
                    <a:pt x="22" y="42"/>
                    <a:pt x="22" y="42"/>
                    <a:pt x="22" y="42"/>
                  </a:cubicBezTo>
                  <a:cubicBezTo>
                    <a:pt x="22" y="42"/>
                    <a:pt x="22" y="42"/>
                    <a:pt x="22" y="42"/>
                  </a:cubicBezTo>
                  <a:cubicBezTo>
                    <a:pt x="23" y="43"/>
                    <a:pt x="23" y="43"/>
                    <a:pt x="23" y="43"/>
                  </a:cubicBezTo>
                  <a:cubicBezTo>
                    <a:pt x="23" y="43"/>
                    <a:pt x="23" y="43"/>
                    <a:pt x="23" y="43"/>
                  </a:cubicBezTo>
                  <a:cubicBezTo>
                    <a:pt x="23" y="43"/>
                    <a:pt x="23" y="43"/>
                    <a:pt x="23" y="43"/>
                  </a:cubicBezTo>
                  <a:cubicBezTo>
                    <a:pt x="23" y="44"/>
                    <a:pt x="23" y="44"/>
                    <a:pt x="23" y="44"/>
                  </a:cubicBezTo>
                  <a:cubicBezTo>
                    <a:pt x="23" y="44"/>
                    <a:pt x="23" y="44"/>
                    <a:pt x="23" y="44"/>
                  </a:cubicBezTo>
                  <a:cubicBezTo>
                    <a:pt x="23" y="47"/>
                    <a:pt x="22" y="50"/>
                    <a:pt x="20" y="52"/>
                  </a:cubicBezTo>
                  <a:cubicBezTo>
                    <a:pt x="20" y="52"/>
                    <a:pt x="20" y="52"/>
                    <a:pt x="20" y="52"/>
                  </a:cubicBezTo>
                  <a:cubicBezTo>
                    <a:pt x="19" y="53"/>
                    <a:pt x="17" y="54"/>
                    <a:pt x="15" y="54"/>
                  </a:cubicBezTo>
                  <a:cubicBezTo>
                    <a:pt x="13" y="54"/>
                    <a:pt x="13" y="54"/>
                    <a:pt x="13" y="54"/>
                  </a:cubicBezTo>
                  <a:cubicBezTo>
                    <a:pt x="9" y="54"/>
                    <a:pt x="9" y="54"/>
                    <a:pt x="9" y="54"/>
                  </a:cubicBezTo>
                  <a:cubicBezTo>
                    <a:pt x="4" y="55"/>
                    <a:pt x="1" y="58"/>
                    <a:pt x="0" y="63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1" y="76"/>
                    <a:pt x="4" y="80"/>
                    <a:pt x="9" y="80"/>
                  </a:cubicBezTo>
                  <a:cubicBezTo>
                    <a:pt x="15" y="80"/>
                    <a:pt x="15" y="80"/>
                    <a:pt x="15" y="80"/>
                  </a:cubicBezTo>
                  <a:cubicBezTo>
                    <a:pt x="15" y="80"/>
                    <a:pt x="16" y="80"/>
                    <a:pt x="16" y="80"/>
                  </a:cubicBezTo>
                  <a:cubicBezTo>
                    <a:pt x="16" y="81"/>
                    <a:pt x="16" y="81"/>
                    <a:pt x="16" y="81"/>
                  </a:cubicBezTo>
                  <a:cubicBezTo>
                    <a:pt x="16" y="81"/>
                    <a:pt x="16" y="81"/>
                    <a:pt x="17" y="81"/>
                  </a:cubicBezTo>
                  <a:cubicBezTo>
                    <a:pt x="20" y="82"/>
                    <a:pt x="23" y="85"/>
                    <a:pt x="23" y="89"/>
                  </a:cubicBezTo>
                  <a:cubicBezTo>
                    <a:pt x="23" y="89"/>
                    <a:pt x="23" y="89"/>
                    <a:pt x="23" y="89"/>
                  </a:cubicBezTo>
                  <a:cubicBezTo>
                    <a:pt x="23" y="91"/>
                    <a:pt x="22" y="93"/>
                    <a:pt x="21" y="95"/>
                  </a:cubicBezTo>
                  <a:cubicBezTo>
                    <a:pt x="19" y="96"/>
                    <a:pt x="19" y="96"/>
                    <a:pt x="19" y="96"/>
                  </a:cubicBezTo>
                  <a:cubicBezTo>
                    <a:pt x="19" y="96"/>
                    <a:pt x="19" y="96"/>
                    <a:pt x="19" y="96"/>
                  </a:cubicBezTo>
                  <a:cubicBezTo>
                    <a:pt x="17" y="99"/>
                    <a:pt x="17" y="99"/>
                    <a:pt x="17" y="99"/>
                  </a:cubicBezTo>
                  <a:cubicBezTo>
                    <a:pt x="14" y="103"/>
                    <a:pt x="14" y="108"/>
                    <a:pt x="17" y="112"/>
                  </a:cubicBezTo>
                  <a:cubicBezTo>
                    <a:pt x="22" y="117"/>
                    <a:pt x="22" y="117"/>
                    <a:pt x="22" y="117"/>
                  </a:cubicBezTo>
                  <a:cubicBezTo>
                    <a:pt x="26" y="120"/>
                    <a:pt x="31" y="120"/>
                    <a:pt x="35" y="118"/>
                  </a:cubicBezTo>
                  <a:cubicBezTo>
                    <a:pt x="40" y="113"/>
                    <a:pt x="40" y="113"/>
                    <a:pt x="40" y="113"/>
                  </a:cubicBezTo>
                  <a:cubicBezTo>
                    <a:pt x="40" y="113"/>
                    <a:pt x="40" y="113"/>
                    <a:pt x="40" y="113"/>
                  </a:cubicBezTo>
                  <a:cubicBezTo>
                    <a:pt x="40" y="113"/>
                    <a:pt x="40" y="113"/>
                    <a:pt x="40" y="113"/>
                  </a:cubicBezTo>
                  <a:cubicBezTo>
                    <a:pt x="40" y="113"/>
                    <a:pt x="40" y="113"/>
                    <a:pt x="40" y="113"/>
                  </a:cubicBezTo>
                  <a:cubicBezTo>
                    <a:pt x="40" y="113"/>
                    <a:pt x="40" y="113"/>
                    <a:pt x="40" y="113"/>
                  </a:cubicBezTo>
                  <a:cubicBezTo>
                    <a:pt x="41" y="113"/>
                    <a:pt x="41" y="112"/>
                    <a:pt x="41" y="112"/>
                  </a:cubicBezTo>
                  <a:cubicBezTo>
                    <a:pt x="41" y="112"/>
                    <a:pt x="41" y="112"/>
                    <a:pt x="41" y="112"/>
                  </a:cubicBezTo>
                  <a:cubicBezTo>
                    <a:pt x="41" y="112"/>
                    <a:pt x="41" y="112"/>
                    <a:pt x="42" y="112"/>
                  </a:cubicBezTo>
                  <a:cubicBezTo>
                    <a:pt x="42" y="112"/>
                    <a:pt x="42" y="112"/>
                    <a:pt x="42" y="112"/>
                  </a:cubicBezTo>
                  <a:cubicBezTo>
                    <a:pt x="42" y="112"/>
                    <a:pt x="42" y="112"/>
                    <a:pt x="42" y="112"/>
                  </a:cubicBezTo>
                  <a:cubicBezTo>
                    <a:pt x="42" y="112"/>
                    <a:pt x="42" y="112"/>
                    <a:pt x="42" y="112"/>
                  </a:cubicBezTo>
                  <a:cubicBezTo>
                    <a:pt x="43" y="112"/>
                    <a:pt x="43" y="112"/>
                    <a:pt x="43" y="112"/>
                  </a:cubicBezTo>
                  <a:cubicBezTo>
                    <a:pt x="43" y="112"/>
                    <a:pt x="43" y="112"/>
                    <a:pt x="43" y="112"/>
                  </a:cubicBezTo>
                  <a:cubicBezTo>
                    <a:pt x="43" y="111"/>
                    <a:pt x="44" y="111"/>
                    <a:pt x="44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44" y="111"/>
                    <a:pt x="44" y="111"/>
                    <a:pt x="45" y="111"/>
                  </a:cubicBezTo>
                  <a:cubicBezTo>
                    <a:pt x="47" y="111"/>
                    <a:pt x="49" y="112"/>
                    <a:pt x="51" y="114"/>
                  </a:cubicBezTo>
                  <a:cubicBezTo>
                    <a:pt x="53" y="115"/>
                    <a:pt x="53" y="117"/>
                    <a:pt x="54" y="119"/>
                  </a:cubicBezTo>
                  <a:cubicBezTo>
                    <a:pt x="54" y="121"/>
                    <a:pt x="54" y="121"/>
                    <a:pt x="54" y="121"/>
                  </a:cubicBezTo>
                  <a:cubicBezTo>
                    <a:pt x="54" y="125"/>
                    <a:pt x="54" y="125"/>
                    <a:pt x="54" y="125"/>
                  </a:cubicBezTo>
                  <a:cubicBezTo>
                    <a:pt x="54" y="130"/>
                    <a:pt x="58" y="134"/>
                    <a:pt x="63" y="134"/>
                  </a:cubicBezTo>
                  <a:cubicBezTo>
                    <a:pt x="71" y="134"/>
                    <a:pt x="71" y="134"/>
                    <a:pt x="71" y="134"/>
                  </a:cubicBezTo>
                  <a:cubicBezTo>
                    <a:pt x="76" y="134"/>
                    <a:pt x="79" y="130"/>
                    <a:pt x="80" y="125"/>
                  </a:cubicBezTo>
                  <a:cubicBezTo>
                    <a:pt x="80" y="121"/>
                    <a:pt x="80" y="121"/>
                    <a:pt x="80" y="121"/>
                  </a:cubicBezTo>
                  <a:cubicBezTo>
                    <a:pt x="80" y="119"/>
                    <a:pt x="80" y="119"/>
                    <a:pt x="80" y="119"/>
                  </a:cubicBezTo>
                  <a:cubicBezTo>
                    <a:pt x="80" y="119"/>
                    <a:pt x="80" y="119"/>
                    <a:pt x="80" y="119"/>
                  </a:cubicBezTo>
                  <a:cubicBezTo>
                    <a:pt x="80" y="118"/>
                    <a:pt x="81" y="116"/>
                    <a:pt x="82" y="115"/>
                  </a:cubicBezTo>
                  <a:cubicBezTo>
                    <a:pt x="82" y="115"/>
                    <a:pt x="82" y="115"/>
                    <a:pt x="82" y="115"/>
                  </a:cubicBezTo>
                  <a:cubicBezTo>
                    <a:pt x="82" y="114"/>
                    <a:pt x="82" y="114"/>
                    <a:pt x="82" y="114"/>
                  </a:cubicBezTo>
                  <a:cubicBezTo>
                    <a:pt x="83" y="114"/>
                    <a:pt x="83" y="113"/>
                    <a:pt x="84" y="113"/>
                  </a:cubicBezTo>
                  <a:cubicBezTo>
                    <a:pt x="84" y="113"/>
                    <a:pt x="84" y="113"/>
                    <a:pt x="84" y="113"/>
                  </a:cubicBezTo>
                  <a:cubicBezTo>
                    <a:pt x="84" y="113"/>
                    <a:pt x="84" y="113"/>
                    <a:pt x="85" y="112"/>
                  </a:cubicBezTo>
                  <a:cubicBezTo>
                    <a:pt x="85" y="112"/>
                    <a:pt x="85" y="112"/>
                    <a:pt x="85" y="112"/>
                  </a:cubicBezTo>
                  <a:cubicBezTo>
                    <a:pt x="85" y="112"/>
                    <a:pt x="85" y="112"/>
                    <a:pt x="85" y="112"/>
                  </a:cubicBezTo>
                  <a:cubicBezTo>
                    <a:pt x="85" y="112"/>
                    <a:pt x="85" y="112"/>
                    <a:pt x="85" y="112"/>
                  </a:cubicBezTo>
                  <a:cubicBezTo>
                    <a:pt x="85" y="112"/>
                    <a:pt x="86" y="112"/>
                    <a:pt x="86" y="112"/>
                  </a:cubicBezTo>
                  <a:cubicBezTo>
                    <a:pt x="86" y="112"/>
                    <a:pt x="86" y="112"/>
                    <a:pt x="86" y="112"/>
                  </a:cubicBezTo>
                  <a:cubicBezTo>
                    <a:pt x="87" y="112"/>
                    <a:pt x="88" y="111"/>
                    <a:pt x="89" y="111"/>
                  </a:cubicBezTo>
                  <a:cubicBezTo>
                    <a:pt x="89" y="111"/>
                    <a:pt x="89" y="111"/>
                    <a:pt x="89" y="111"/>
                  </a:cubicBezTo>
                  <a:cubicBezTo>
                    <a:pt x="89" y="111"/>
                    <a:pt x="89" y="111"/>
                    <a:pt x="90" y="111"/>
                  </a:cubicBezTo>
                  <a:cubicBezTo>
                    <a:pt x="91" y="112"/>
                    <a:pt x="92" y="112"/>
                    <a:pt x="93" y="113"/>
                  </a:cubicBezTo>
                  <a:cubicBezTo>
                    <a:pt x="94" y="113"/>
                    <a:pt x="94" y="113"/>
                    <a:pt x="94" y="113"/>
                  </a:cubicBezTo>
                  <a:cubicBezTo>
                    <a:pt x="96" y="115"/>
                    <a:pt x="96" y="115"/>
                    <a:pt x="96" y="115"/>
                  </a:cubicBezTo>
                  <a:cubicBezTo>
                    <a:pt x="99" y="118"/>
                    <a:pt x="99" y="118"/>
                    <a:pt x="99" y="118"/>
                  </a:cubicBezTo>
                  <a:cubicBezTo>
                    <a:pt x="102" y="121"/>
                    <a:pt x="108" y="121"/>
                    <a:pt x="111" y="118"/>
                  </a:cubicBezTo>
                  <a:cubicBezTo>
                    <a:pt x="117" y="112"/>
                    <a:pt x="117" y="112"/>
                    <a:pt x="117" y="112"/>
                  </a:cubicBezTo>
                  <a:cubicBezTo>
                    <a:pt x="120" y="108"/>
                    <a:pt x="120" y="103"/>
                    <a:pt x="117" y="99"/>
                  </a:cubicBezTo>
                  <a:cubicBezTo>
                    <a:pt x="114" y="96"/>
                    <a:pt x="114" y="96"/>
                    <a:pt x="114" y="96"/>
                  </a:cubicBezTo>
                  <a:cubicBezTo>
                    <a:pt x="113" y="95"/>
                    <a:pt x="113" y="95"/>
                    <a:pt x="113" y="95"/>
                  </a:cubicBezTo>
                  <a:cubicBezTo>
                    <a:pt x="113" y="95"/>
                    <a:pt x="113" y="95"/>
                    <a:pt x="113" y="95"/>
                  </a:cubicBezTo>
                  <a:cubicBezTo>
                    <a:pt x="110" y="91"/>
                    <a:pt x="110" y="86"/>
                    <a:pt x="114" y="83"/>
                  </a:cubicBezTo>
                  <a:cubicBezTo>
                    <a:pt x="114" y="82"/>
                    <a:pt x="115" y="82"/>
                    <a:pt x="117" y="81"/>
                  </a:cubicBezTo>
                  <a:cubicBezTo>
                    <a:pt x="117" y="81"/>
                    <a:pt x="118" y="81"/>
                    <a:pt x="119" y="81"/>
                  </a:cubicBezTo>
                  <a:cubicBezTo>
                    <a:pt x="121" y="81"/>
                    <a:pt x="121" y="81"/>
                    <a:pt x="121" y="81"/>
                  </a:cubicBezTo>
                  <a:cubicBezTo>
                    <a:pt x="125" y="81"/>
                    <a:pt x="125" y="81"/>
                    <a:pt x="125" y="81"/>
                  </a:cubicBezTo>
                  <a:cubicBezTo>
                    <a:pt x="130" y="80"/>
                    <a:pt x="133" y="76"/>
                    <a:pt x="134" y="72"/>
                  </a:cubicBezTo>
                  <a:cubicBezTo>
                    <a:pt x="134" y="63"/>
                    <a:pt x="134" y="63"/>
                    <a:pt x="134" y="63"/>
                  </a:cubicBezTo>
                  <a:cubicBezTo>
                    <a:pt x="133" y="59"/>
                    <a:pt x="130" y="55"/>
                    <a:pt x="125" y="54"/>
                  </a:cubicBezTo>
                  <a:close/>
                  <a:moveTo>
                    <a:pt x="67" y="109"/>
                  </a:moveTo>
                  <a:cubicBezTo>
                    <a:pt x="44" y="109"/>
                    <a:pt x="25" y="90"/>
                    <a:pt x="25" y="67"/>
                  </a:cubicBezTo>
                  <a:cubicBezTo>
                    <a:pt x="25" y="44"/>
                    <a:pt x="44" y="26"/>
                    <a:pt x="67" y="26"/>
                  </a:cubicBezTo>
                  <a:cubicBezTo>
                    <a:pt x="90" y="26"/>
                    <a:pt x="109" y="44"/>
                    <a:pt x="109" y="67"/>
                  </a:cubicBezTo>
                  <a:cubicBezTo>
                    <a:pt x="109" y="90"/>
                    <a:pt x="90" y="109"/>
                    <a:pt x="67" y="10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36" name="Freeform 37"/>
            <p:cNvSpPr/>
            <p:nvPr/>
          </p:nvSpPr>
          <p:spPr bwMode="auto">
            <a:xfrm>
              <a:off x="6904038" y="4829175"/>
              <a:ext cx="209550" cy="173038"/>
            </a:xfrm>
            <a:custGeom>
              <a:avLst/>
              <a:gdLst>
                <a:gd name="T0" fmla="*/ 53 w 56"/>
                <a:gd name="T1" fmla="*/ 36 h 46"/>
                <a:gd name="T2" fmla="*/ 55 w 56"/>
                <a:gd name="T3" fmla="*/ 12 h 46"/>
                <a:gd name="T4" fmla="*/ 41 w 56"/>
                <a:gd name="T5" fmla="*/ 0 h 46"/>
                <a:gd name="T6" fmla="*/ 33 w 56"/>
                <a:gd name="T7" fmla="*/ 0 h 46"/>
                <a:gd name="T8" fmla="*/ 31 w 56"/>
                <a:gd name="T9" fmla="*/ 5 h 46"/>
                <a:gd name="T10" fmla="*/ 33 w 56"/>
                <a:gd name="T11" fmla="*/ 26 h 46"/>
                <a:gd name="T12" fmla="*/ 28 w 56"/>
                <a:gd name="T13" fmla="*/ 33 h 46"/>
                <a:gd name="T14" fmla="*/ 23 w 56"/>
                <a:gd name="T15" fmla="*/ 26 h 46"/>
                <a:gd name="T16" fmla="*/ 26 w 56"/>
                <a:gd name="T17" fmla="*/ 5 h 46"/>
                <a:gd name="T18" fmla="*/ 24 w 56"/>
                <a:gd name="T19" fmla="*/ 0 h 46"/>
                <a:gd name="T20" fmla="*/ 15 w 56"/>
                <a:gd name="T21" fmla="*/ 0 h 46"/>
                <a:gd name="T22" fmla="*/ 15 w 56"/>
                <a:gd name="T23" fmla="*/ 0 h 46"/>
                <a:gd name="T24" fmla="*/ 1 w 56"/>
                <a:gd name="T25" fmla="*/ 12 h 46"/>
                <a:gd name="T26" fmla="*/ 3 w 56"/>
                <a:gd name="T27" fmla="*/ 36 h 46"/>
                <a:gd name="T28" fmla="*/ 28 w 56"/>
                <a:gd name="T29" fmla="*/ 46 h 46"/>
                <a:gd name="T30" fmla="*/ 53 w 56"/>
                <a:gd name="T31" fmla="*/ 3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6" h="46">
                  <a:moveTo>
                    <a:pt x="53" y="36"/>
                  </a:moveTo>
                  <a:cubicBezTo>
                    <a:pt x="55" y="12"/>
                    <a:pt x="55" y="12"/>
                    <a:pt x="55" y="12"/>
                  </a:cubicBezTo>
                  <a:cubicBezTo>
                    <a:pt x="56" y="5"/>
                    <a:pt x="48" y="0"/>
                    <a:pt x="41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0"/>
                    <a:pt x="33" y="3"/>
                    <a:pt x="31" y="5"/>
                  </a:cubicBezTo>
                  <a:cubicBezTo>
                    <a:pt x="31" y="5"/>
                    <a:pt x="34" y="21"/>
                    <a:pt x="33" y="26"/>
                  </a:cubicBezTo>
                  <a:cubicBezTo>
                    <a:pt x="32" y="28"/>
                    <a:pt x="30" y="33"/>
                    <a:pt x="28" y="33"/>
                  </a:cubicBezTo>
                  <a:cubicBezTo>
                    <a:pt x="25" y="33"/>
                    <a:pt x="23" y="28"/>
                    <a:pt x="23" y="26"/>
                  </a:cubicBezTo>
                  <a:cubicBezTo>
                    <a:pt x="22" y="21"/>
                    <a:pt x="26" y="5"/>
                    <a:pt x="26" y="5"/>
                  </a:cubicBezTo>
                  <a:cubicBezTo>
                    <a:pt x="25" y="5"/>
                    <a:pt x="24" y="4"/>
                    <a:pt x="24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8" y="0"/>
                    <a:pt x="0" y="5"/>
                    <a:pt x="1" y="12"/>
                  </a:cubicBezTo>
                  <a:cubicBezTo>
                    <a:pt x="3" y="36"/>
                    <a:pt x="3" y="36"/>
                    <a:pt x="3" y="36"/>
                  </a:cubicBezTo>
                  <a:cubicBezTo>
                    <a:pt x="9" y="42"/>
                    <a:pt x="19" y="46"/>
                    <a:pt x="28" y="46"/>
                  </a:cubicBezTo>
                  <a:cubicBezTo>
                    <a:pt x="37" y="46"/>
                    <a:pt x="48" y="41"/>
                    <a:pt x="53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37" name="Oval 38"/>
            <p:cNvSpPr>
              <a:spLocks noChangeArrowheads="1"/>
            </p:cNvSpPr>
            <p:nvPr/>
          </p:nvSpPr>
          <p:spPr bwMode="auto">
            <a:xfrm>
              <a:off x="6956425" y="4705350"/>
              <a:ext cx="104775" cy="1047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  <p:sp>
        <p:nvSpPr>
          <p:cNvPr id="38" name="Rectangle 40"/>
          <p:cNvSpPr/>
          <p:nvPr/>
        </p:nvSpPr>
        <p:spPr>
          <a:xfrm>
            <a:off x="828053" y="1411238"/>
            <a:ext cx="1247828" cy="7271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5000"/>
              </a:lnSpc>
            </a:pPr>
            <a:r>
              <a:rPr lang="zh-CN" altLang="en-US" sz="1100" dirty="0">
                <a:latin typeface="方正粗倩简体" panose="03000509000000000000" pitchFamily="65" charset="-122"/>
                <a:ea typeface="方正粗倩简体" panose="03000509000000000000" pitchFamily="65" charset="-122"/>
              </a:rPr>
              <a:t>点击输入简要文字内容，文字内容需概括精炼</a:t>
            </a:r>
            <a:endParaRPr lang="en-US" sz="1100" dirty="0">
              <a:latin typeface="方正粗倩简体" panose="03000509000000000000" pitchFamily="65" charset="-122"/>
              <a:ea typeface="方正粗倩简体" panose="03000509000000000000" pitchFamily="65" charset="-122"/>
            </a:endParaRPr>
          </a:p>
        </p:txBody>
      </p:sp>
      <p:grpSp>
        <p:nvGrpSpPr>
          <p:cNvPr id="39" name="Group 56"/>
          <p:cNvGrpSpPr/>
          <p:nvPr/>
        </p:nvGrpSpPr>
        <p:grpSpPr>
          <a:xfrm>
            <a:off x="772860" y="1288182"/>
            <a:ext cx="1361810" cy="431338"/>
            <a:chOff x="772860" y="1581150"/>
            <a:chExt cx="1361810" cy="431338"/>
          </a:xfrm>
          <a:solidFill>
            <a:srgbClr val="203A71"/>
          </a:solidFill>
        </p:grpSpPr>
        <p:sp>
          <p:nvSpPr>
            <p:cNvPr id="40" name="Rectangle 41"/>
            <p:cNvSpPr/>
            <p:nvPr/>
          </p:nvSpPr>
          <p:spPr>
            <a:xfrm>
              <a:off x="772861" y="1581150"/>
              <a:ext cx="1361809" cy="1211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2"/>
            <p:cNvSpPr/>
            <p:nvPr/>
          </p:nvSpPr>
          <p:spPr>
            <a:xfrm>
              <a:off x="772860" y="1698932"/>
              <a:ext cx="110387" cy="31355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3"/>
            <p:cNvSpPr/>
            <p:nvPr/>
          </p:nvSpPr>
          <p:spPr>
            <a:xfrm>
              <a:off x="2020688" y="1694855"/>
              <a:ext cx="110387" cy="31355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3" name="Rectangle 45"/>
          <p:cNvSpPr/>
          <p:nvPr/>
        </p:nvSpPr>
        <p:spPr>
          <a:xfrm>
            <a:off x="828053" y="2458090"/>
            <a:ext cx="1247828" cy="7271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5000"/>
              </a:lnSpc>
            </a:pPr>
            <a:r>
              <a:rPr lang="zh-CN" altLang="en-US" sz="1100" dirty="0">
                <a:latin typeface="方正粗倩简体" panose="03000509000000000000" pitchFamily="65" charset="-122"/>
                <a:ea typeface="方正粗倩简体" panose="03000509000000000000" pitchFamily="65" charset="-122"/>
              </a:rPr>
              <a:t>点击输入简要文字内容，文字内容需概括精炼</a:t>
            </a:r>
            <a:endParaRPr lang="en-US" sz="1100" dirty="0">
              <a:latin typeface="方正粗倩简体" panose="03000509000000000000" pitchFamily="65" charset="-122"/>
              <a:ea typeface="方正粗倩简体" panose="03000509000000000000" pitchFamily="65" charset="-122"/>
            </a:endParaRPr>
          </a:p>
        </p:txBody>
      </p:sp>
      <p:grpSp>
        <p:nvGrpSpPr>
          <p:cNvPr id="44" name="Group 55"/>
          <p:cNvGrpSpPr/>
          <p:nvPr/>
        </p:nvGrpSpPr>
        <p:grpSpPr>
          <a:xfrm>
            <a:off x="772860" y="2335034"/>
            <a:ext cx="1361810" cy="431338"/>
            <a:chOff x="759040" y="2628002"/>
            <a:chExt cx="1361810" cy="431338"/>
          </a:xfrm>
          <a:solidFill>
            <a:srgbClr val="203A71"/>
          </a:solidFill>
        </p:grpSpPr>
        <p:sp>
          <p:nvSpPr>
            <p:cNvPr id="45" name="Rectangle 46"/>
            <p:cNvSpPr/>
            <p:nvPr/>
          </p:nvSpPr>
          <p:spPr>
            <a:xfrm>
              <a:off x="759041" y="2628002"/>
              <a:ext cx="1361809" cy="1211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7"/>
            <p:cNvSpPr/>
            <p:nvPr/>
          </p:nvSpPr>
          <p:spPr>
            <a:xfrm>
              <a:off x="759040" y="2745784"/>
              <a:ext cx="110387" cy="31355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8"/>
            <p:cNvSpPr/>
            <p:nvPr/>
          </p:nvSpPr>
          <p:spPr>
            <a:xfrm>
              <a:off x="2006868" y="2741707"/>
              <a:ext cx="110387" cy="31355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8" name="Rectangle 50"/>
          <p:cNvSpPr/>
          <p:nvPr/>
        </p:nvSpPr>
        <p:spPr>
          <a:xfrm>
            <a:off x="828053" y="3524890"/>
            <a:ext cx="1247828" cy="7271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5000"/>
              </a:lnSpc>
            </a:pPr>
            <a:r>
              <a:rPr lang="zh-CN" altLang="en-US" sz="1100" dirty="0">
                <a:latin typeface="方正粗倩简体" panose="03000509000000000000" pitchFamily="65" charset="-122"/>
                <a:ea typeface="方正粗倩简体" panose="03000509000000000000" pitchFamily="65" charset="-122"/>
              </a:rPr>
              <a:t>点击输入简要文字内容，文字内容需概括精炼</a:t>
            </a:r>
            <a:endParaRPr lang="en-US" sz="1100" dirty="0">
              <a:latin typeface="方正粗倩简体" panose="03000509000000000000" pitchFamily="65" charset="-122"/>
              <a:ea typeface="方正粗倩简体" panose="03000509000000000000" pitchFamily="65" charset="-122"/>
            </a:endParaRPr>
          </a:p>
        </p:txBody>
      </p:sp>
      <p:grpSp>
        <p:nvGrpSpPr>
          <p:cNvPr id="49" name="Group 54"/>
          <p:cNvGrpSpPr/>
          <p:nvPr/>
        </p:nvGrpSpPr>
        <p:grpSpPr>
          <a:xfrm>
            <a:off x="772860" y="3401834"/>
            <a:ext cx="1361810" cy="434100"/>
            <a:chOff x="745220" y="3674854"/>
            <a:chExt cx="1361810" cy="434100"/>
          </a:xfrm>
          <a:solidFill>
            <a:srgbClr val="203A71"/>
          </a:solidFill>
        </p:grpSpPr>
        <p:sp>
          <p:nvSpPr>
            <p:cNvPr id="50" name="Rectangle 51"/>
            <p:cNvSpPr/>
            <p:nvPr/>
          </p:nvSpPr>
          <p:spPr>
            <a:xfrm>
              <a:off x="745221" y="3674854"/>
              <a:ext cx="1361809" cy="1211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2"/>
            <p:cNvSpPr/>
            <p:nvPr/>
          </p:nvSpPr>
          <p:spPr>
            <a:xfrm>
              <a:off x="745220" y="3792636"/>
              <a:ext cx="110387" cy="31355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3"/>
            <p:cNvSpPr/>
            <p:nvPr/>
          </p:nvSpPr>
          <p:spPr>
            <a:xfrm>
              <a:off x="1996643" y="3795398"/>
              <a:ext cx="110387" cy="31355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3" name="Rectangle 60"/>
          <p:cNvSpPr/>
          <p:nvPr/>
        </p:nvSpPr>
        <p:spPr>
          <a:xfrm>
            <a:off x="6986433" y="1411238"/>
            <a:ext cx="1247828" cy="7271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5000"/>
              </a:lnSpc>
            </a:pPr>
            <a:r>
              <a:rPr lang="zh-CN" altLang="en-US" sz="1100" dirty="0">
                <a:latin typeface="方正粗倩简体" panose="03000509000000000000" pitchFamily="65" charset="-122"/>
                <a:ea typeface="方正粗倩简体" panose="03000509000000000000" pitchFamily="65" charset="-122"/>
              </a:rPr>
              <a:t>点击输入简要文字内容，文字内容需概括精炼</a:t>
            </a:r>
            <a:endParaRPr lang="en-US" sz="1100" dirty="0">
              <a:latin typeface="方正粗倩简体" panose="03000509000000000000" pitchFamily="65" charset="-122"/>
              <a:ea typeface="方正粗倩简体" panose="03000509000000000000" pitchFamily="65" charset="-122"/>
            </a:endParaRPr>
          </a:p>
        </p:txBody>
      </p:sp>
      <p:grpSp>
        <p:nvGrpSpPr>
          <p:cNvPr id="54" name="Group 61"/>
          <p:cNvGrpSpPr/>
          <p:nvPr/>
        </p:nvGrpSpPr>
        <p:grpSpPr>
          <a:xfrm>
            <a:off x="6931240" y="1288182"/>
            <a:ext cx="1361810" cy="431338"/>
            <a:chOff x="772860" y="1581150"/>
            <a:chExt cx="1361810" cy="431338"/>
          </a:xfrm>
          <a:solidFill>
            <a:srgbClr val="203A71"/>
          </a:solidFill>
        </p:grpSpPr>
        <p:sp>
          <p:nvSpPr>
            <p:cNvPr id="55" name="Rectangle 62"/>
            <p:cNvSpPr/>
            <p:nvPr/>
          </p:nvSpPr>
          <p:spPr>
            <a:xfrm>
              <a:off x="772861" y="1581150"/>
              <a:ext cx="1361809" cy="1211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63"/>
            <p:cNvSpPr/>
            <p:nvPr/>
          </p:nvSpPr>
          <p:spPr>
            <a:xfrm>
              <a:off x="772860" y="1698932"/>
              <a:ext cx="110387" cy="31355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64"/>
            <p:cNvSpPr/>
            <p:nvPr/>
          </p:nvSpPr>
          <p:spPr>
            <a:xfrm>
              <a:off x="2020688" y="1694855"/>
              <a:ext cx="110387" cy="31355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8" name="Rectangle 66"/>
          <p:cNvSpPr/>
          <p:nvPr/>
        </p:nvSpPr>
        <p:spPr>
          <a:xfrm>
            <a:off x="6986433" y="2458090"/>
            <a:ext cx="1247828" cy="7271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5000"/>
              </a:lnSpc>
            </a:pPr>
            <a:r>
              <a:rPr lang="zh-CN" altLang="en-US" sz="1100" dirty="0">
                <a:latin typeface="方正粗倩简体" panose="03000509000000000000" pitchFamily="65" charset="-122"/>
                <a:ea typeface="方正粗倩简体" panose="03000509000000000000" pitchFamily="65" charset="-122"/>
              </a:rPr>
              <a:t>点击输入简要文字内容，文字内容需概括精炼</a:t>
            </a:r>
            <a:endParaRPr lang="en-US" sz="1100" dirty="0">
              <a:latin typeface="方正粗倩简体" panose="03000509000000000000" pitchFamily="65" charset="-122"/>
              <a:ea typeface="方正粗倩简体" panose="03000509000000000000" pitchFamily="65" charset="-122"/>
            </a:endParaRPr>
          </a:p>
        </p:txBody>
      </p:sp>
      <p:grpSp>
        <p:nvGrpSpPr>
          <p:cNvPr id="59" name="Group 67"/>
          <p:cNvGrpSpPr/>
          <p:nvPr/>
        </p:nvGrpSpPr>
        <p:grpSpPr>
          <a:xfrm>
            <a:off x="6931240" y="2335034"/>
            <a:ext cx="1361810" cy="431338"/>
            <a:chOff x="759040" y="2628002"/>
            <a:chExt cx="1361810" cy="431338"/>
          </a:xfrm>
          <a:solidFill>
            <a:srgbClr val="203A71"/>
          </a:solidFill>
        </p:grpSpPr>
        <p:sp>
          <p:nvSpPr>
            <p:cNvPr id="60" name="Rectangle 68"/>
            <p:cNvSpPr/>
            <p:nvPr/>
          </p:nvSpPr>
          <p:spPr>
            <a:xfrm>
              <a:off x="759041" y="2628002"/>
              <a:ext cx="1361809" cy="1211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9"/>
            <p:cNvSpPr/>
            <p:nvPr/>
          </p:nvSpPr>
          <p:spPr>
            <a:xfrm>
              <a:off x="759040" y="2745784"/>
              <a:ext cx="110387" cy="31355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70"/>
            <p:cNvSpPr/>
            <p:nvPr/>
          </p:nvSpPr>
          <p:spPr>
            <a:xfrm>
              <a:off x="2006868" y="2741707"/>
              <a:ext cx="110387" cy="31355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3" name="Rectangle 72"/>
          <p:cNvSpPr/>
          <p:nvPr/>
        </p:nvSpPr>
        <p:spPr>
          <a:xfrm>
            <a:off x="6986433" y="3524890"/>
            <a:ext cx="1247828" cy="7271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5000"/>
              </a:lnSpc>
            </a:pPr>
            <a:r>
              <a:rPr lang="zh-CN" altLang="en-US" sz="1100" dirty="0">
                <a:latin typeface="方正粗倩简体" panose="03000509000000000000" pitchFamily="65" charset="-122"/>
                <a:ea typeface="方正粗倩简体" panose="03000509000000000000" pitchFamily="65" charset="-122"/>
              </a:rPr>
              <a:t>点击输入简要文字内容，文字内容需概括精炼</a:t>
            </a:r>
            <a:endParaRPr lang="en-US" sz="1100" dirty="0">
              <a:latin typeface="方正粗倩简体" panose="03000509000000000000" pitchFamily="65" charset="-122"/>
              <a:ea typeface="方正粗倩简体" panose="03000509000000000000" pitchFamily="65" charset="-122"/>
            </a:endParaRPr>
          </a:p>
        </p:txBody>
      </p:sp>
      <p:grpSp>
        <p:nvGrpSpPr>
          <p:cNvPr id="64" name="Group 73"/>
          <p:cNvGrpSpPr/>
          <p:nvPr/>
        </p:nvGrpSpPr>
        <p:grpSpPr>
          <a:xfrm>
            <a:off x="6931240" y="3401834"/>
            <a:ext cx="1361810" cy="434100"/>
            <a:chOff x="745220" y="3674854"/>
            <a:chExt cx="1361810" cy="434100"/>
          </a:xfrm>
          <a:solidFill>
            <a:srgbClr val="203A71"/>
          </a:solidFill>
        </p:grpSpPr>
        <p:sp>
          <p:nvSpPr>
            <p:cNvPr id="65" name="Rectangle 74"/>
            <p:cNvSpPr/>
            <p:nvPr/>
          </p:nvSpPr>
          <p:spPr>
            <a:xfrm>
              <a:off x="745221" y="3674854"/>
              <a:ext cx="1361809" cy="1211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75"/>
            <p:cNvSpPr/>
            <p:nvPr/>
          </p:nvSpPr>
          <p:spPr>
            <a:xfrm>
              <a:off x="745220" y="3792636"/>
              <a:ext cx="110387" cy="31355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76"/>
            <p:cNvSpPr/>
            <p:nvPr/>
          </p:nvSpPr>
          <p:spPr>
            <a:xfrm>
              <a:off x="1996643" y="3795398"/>
              <a:ext cx="110387" cy="31355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05282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prism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0"/>
                            </p:stCondLst>
                            <p:childTnLst>
                              <p:par>
                                <p:cTn id="4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500"/>
                            </p:stCondLst>
                            <p:childTnLst>
                              <p:par>
                                <p:cTn id="4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0"/>
                            </p:stCondLst>
                            <p:childTnLst>
                              <p:par>
                                <p:cTn id="5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500"/>
                            </p:stCondLst>
                            <p:childTnLst>
                              <p:par>
                                <p:cTn id="54" presetID="16" presetClass="entr" presetSubtype="2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5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6000"/>
                            </p:stCondLst>
                            <p:childTnLst>
                              <p:par>
                                <p:cTn id="5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6500"/>
                            </p:stCondLst>
                            <p:childTnLst>
                              <p:par>
                                <p:cTn id="6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7000"/>
                            </p:stCondLst>
                            <p:childTnLst>
                              <p:par>
                                <p:cTn id="66" presetID="16" presetClass="entr" presetSubtype="2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6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7500"/>
                            </p:stCondLst>
                            <p:childTnLst>
                              <p:par>
                                <p:cTn id="70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8000"/>
                            </p:stCondLst>
                            <p:childTnLst>
                              <p:par>
                                <p:cTn id="74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8500"/>
                            </p:stCondLst>
                            <p:childTnLst>
                              <p:par>
                                <p:cTn id="78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9000"/>
                            </p:stCondLst>
                            <p:childTnLst>
                              <p:par>
                                <p:cTn id="82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9500"/>
                            </p:stCondLst>
                            <p:childTnLst>
                              <p:par>
                                <p:cTn id="86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0000"/>
                            </p:stCondLst>
                            <p:childTnLst>
                              <p:par>
                                <p:cTn id="90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10500"/>
                            </p:stCondLst>
                            <p:childTnLst>
                              <p:par>
                                <p:cTn id="9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11000"/>
                            </p:stCondLst>
                            <p:childTnLst>
                              <p:par>
                                <p:cTn id="9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11500"/>
                            </p:stCondLst>
                            <p:childTnLst>
                              <p:par>
                                <p:cTn id="10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12000"/>
                            </p:stCondLst>
                            <p:childTnLst>
                              <p:par>
                                <p:cTn id="10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2500"/>
                            </p:stCondLst>
                            <p:childTnLst>
                              <p:par>
                                <p:cTn id="1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13000"/>
                            </p:stCondLst>
                            <p:childTnLst>
                              <p:par>
                                <p:cTn id="1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 animBg="1"/>
      <p:bldP spid="17" grpId="0" animBg="1"/>
      <p:bldP spid="21" grpId="0" animBg="1"/>
      <p:bldP spid="25" grpId="0" animBg="1"/>
      <p:bldP spid="29" grpId="0" animBg="1"/>
      <p:bldP spid="33" grpId="0" animBg="1"/>
      <p:bldP spid="38" grpId="0"/>
      <p:bldP spid="43" grpId="0"/>
      <p:bldP spid="48" grpId="0"/>
      <p:bldP spid="53" grpId="0"/>
      <p:bldP spid="58" grpId="0"/>
      <p:bldP spid="6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>
            <a:extLst>
              <a:ext uri="{FF2B5EF4-FFF2-40B4-BE49-F238E27FC236}">
                <a16:creationId xmlns:a16="http://schemas.microsoft.com/office/drawing/2014/main" id="{A57148EA-140B-4EAB-9F76-55D01B35EC7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903" b="5431"/>
          <a:stretch/>
        </p:blipFill>
        <p:spPr>
          <a:xfrm>
            <a:off x="0" y="2531204"/>
            <a:ext cx="9144000" cy="2327321"/>
          </a:xfrm>
          <a:prstGeom prst="rect">
            <a:avLst/>
          </a:prstGeom>
        </p:spPr>
      </p:pic>
      <p:sp>
        <p:nvSpPr>
          <p:cNvPr id="31" name="矩形 3">
            <a:extLst>
              <a:ext uri="{FF2B5EF4-FFF2-40B4-BE49-F238E27FC236}">
                <a16:creationId xmlns:a16="http://schemas.microsoft.com/office/drawing/2014/main" id="{4D933F08-DCA4-4C48-BFDC-ADF33E8F0EC8}"/>
              </a:ext>
            </a:extLst>
          </p:cNvPr>
          <p:cNvSpPr/>
          <p:nvPr/>
        </p:nvSpPr>
        <p:spPr>
          <a:xfrm>
            <a:off x="7705155" y="2532099"/>
            <a:ext cx="1475357" cy="2339249"/>
          </a:xfrm>
          <a:custGeom>
            <a:avLst/>
            <a:gdLst>
              <a:gd name="connsiteX0" fmla="*/ 0 w 3841376"/>
              <a:gd name="connsiteY0" fmla="*/ 0 h 1592011"/>
              <a:gd name="connsiteX1" fmla="*/ 3841376 w 3841376"/>
              <a:gd name="connsiteY1" fmla="*/ 0 h 1592011"/>
              <a:gd name="connsiteX2" fmla="*/ 3841376 w 3841376"/>
              <a:gd name="connsiteY2" fmla="*/ 1592011 h 1592011"/>
              <a:gd name="connsiteX3" fmla="*/ 0 w 3841376"/>
              <a:gd name="connsiteY3" fmla="*/ 1592011 h 1592011"/>
              <a:gd name="connsiteX4" fmla="*/ 0 w 3841376"/>
              <a:gd name="connsiteY4" fmla="*/ 0 h 1592011"/>
              <a:gd name="connsiteX0" fmla="*/ 386366 w 4227742"/>
              <a:gd name="connsiteY0" fmla="*/ 0 h 1592011"/>
              <a:gd name="connsiteX1" fmla="*/ 4227742 w 4227742"/>
              <a:gd name="connsiteY1" fmla="*/ 0 h 1592011"/>
              <a:gd name="connsiteX2" fmla="*/ 4227742 w 4227742"/>
              <a:gd name="connsiteY2" fmla="*/ 1592011 h 1592011"/>
              <a:gd name="connsiteX3" fmla="*/ 0 w 4227742"/>
              <a:gd name="connsiteY3" fmla="*/ 1592011 h 1592011"/>
              <a:gd name="connsiteX4" fmla="*/ 386366 w 4227742"/>
              <a:gd name="connsiteY4" fmla="*/ 0 h 1592011"/>
              <a:gd name="connsiteX0" fmla="*/ 3040666 w 4227742"/>
              <a:gd name="connsiteY0" fmla="*/ 6359 h 1592011"/>
              <a:gd name="connsiteX1" fmla="*/ 4227742 w 4227742"/>
              <a:gd name="connsiteY1" fmla="*/ 0 h 1592011"/>
              <a:gd name="connsiteX2" fmla="*/ 4227742 w 4227742"/>
              <a:gd name="connsiteY2" fmla="*/ 1592011 h 1592011"/>
              <a:gd name="connsiteX3" fmla="*/ 0 w 4227742"/>
              <a:gd name="connsiteY3" fmla="*/ 1592011 h 1592011"/>
              <a:gd name="connsiteX4" fmla="*/ 3040666 w 4227742"/>
              <a:gd name="connsiteY4" fmla="*/ 6359 h 1592011"/>
              <a:gd name="connsiteX0" fmla="*/ 1237266 w 2424342"/>
              <a:gd name="connsiteY0" fmla="*/ 6359 h 1592011"/>
              <a:gd name="connsiteX1" fmla="*/ 2424342 w 2424342"/>
              <a:gd name="connsiteY1" fmla="*/ 0 h 1592011"/>
              <a:gd name="connsiteX2" fmla="*/ 2424342 w 2424342"/>
              <a:gd name="connsiteY2" fmla="*/ 1592011 h 1592011"/>
              <a:gd name="connsiteX3" fmla="*/ 0 w 2424342"/>
              <a:gd name="connsiteY3" fmla="*/ 1592011 h 1592011"/>
              <a:gd name="connsiteX4" fmla="*/ 1237266 w 2424342"/>
              <a:gd name="connsiteY4" fmla="*/ 6359 h 1592011"/>
              <a:gd name="connsiteX0" fmla="*/ 1249966 w 2424342"/>
              <a:gd name="connsiteY0" fmla="*/ 6359 h 1592011"/>
              <a:gd name="connsiteX1" fmla="*/ 2424342 w 2424342"/>
              <a:gd name="connsiteY1" fmla="*/ 0 h 1592011"/>
              <a:gd name="connsiteX2" fmla="*/ 2424342 w 2424342"/>
              <a:gd name="connsiteY2" fmla="*/ 1592011 h 1592011"/>
              <a:gd name="connsiteX3" fmla="*/ 0 w 2424342"/>
              <a:gd name="connsiteY3" fmla="*/ 1592011 h 1592011"/>
              <a:gd name="connsiteX4" fmla="*/ 1249966 w 2424342"/>
              <a:gd name="connsiteY4" fmla="*/ 6359 h 1592011"/>
              <a:gd name="connsiteX0" fmla="*/ 792766 w 1967142"/>
              <a:gd name="connsiteY0" fmla="*/ 6359 h 1592011"/>
              <a:gd name="connsiteX1" fmla="*/ 1967142 w 1967142"/>
              <a:gd name="connsiteY1" fmla="*/ 0 h 1592011"/>
              <a:gd name="connsiteX2" fmla="*/ 1967142 w 1967142"/>
              <a:gd name="connsiteY2" fmla="*/ 1592011 h 1592011"/>
              <a:gd name="connsiteX3" fmla="*/ 0 w 1967142"/>
              <a:gd name="connsiteY3" fmla="*/ 1579293 h 1592011"/>
              <a:gd name="connsiteX4" fmla="*/ 792766 w 1967142"/>
              <a:gd name="connsiteY4" fmla="*/ 6359 h 1592011"/>
              <a:gd name="connsiteX0" fmla="*/ 792766 w 1967142"/>
              <a:gd name="connsiteY0" fmla="*/ 0 h 1595647"/>
              <a:gd name="connsiteX1" fmla="*/ 1967142 w 1967142"/>
              <a:gd name="connsiteY1" fmla="*/ 3636 h 1595647"/>
              <a:gd name="connsiteX2" fmla="*/ 1967142 w 1967142"/>
              <a:gd name="connsiteY2" fmla="*/ 1595647 h 1595647"/>
              <a:gd name="connsiteX3" fmla="*/ 0 w 1967142"/>
              <a:gd name="connsiteY3" fmla="*/ 1582929 h 1595647"/>
              <a:gd name="connsiteX4" fmla="*/ 792766 w 1967142"/>
              <a:gd name="connsiteY4" fmla="*/ 0 h 1595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67142" h="1595647">
                <a:moveTo>
                  <a:pt x="792766" y="0"/>
                </a:moveTo>
                <a:lnTo>
                  <a:pt x="1967142" y="3636"/>
                </a:lnTo>
                <a:lnTo>
                  <a:pt x="1967142" y="1595647"/>
                </a:lnTo>
                <a:lnTo>
                  <a:pt x="0" y="1582929"/>
                </a:lnTo>
                <a:lnTo>
                  <a:pt x="792766" y="0"/>
                </a:lnTo>
                <a:close/>
              </a:path>
            </a:pathLst>
          </a:custGeom>
          <a:solidFill>
            <a:srgbClr val="7F7F7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4FB951C8-8148-4330-B145-CDA45A2EC525}"/>
              </a:ext>
            </a:extLst>
          </p:cNvPr>
          <p:cNvSpPr/>
          <p:nvPr/>
        </p:nvSpPr>
        <p:spPr>
          <a:xfrm>
            <a:off x="343460" y="0"/>
            <a:ext cx="1210235" cy="897591"/>
          </a:xfrm>
          <a:prstGeom prst="rect">
            <a:avLst/>
          </a:prstGeom>
          <a:solidFill>
            <a:srgbClr val="203A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9" name="矩形 259">
            <a:extLst>
              <a:ext uri="{FF2B5EF4-FFF2-40B4-BE49-F238E27FC236}">
                <a16:creationId xmlns:a16="http://schemas.microsoft.com/office/drawing/2014/main" id="{29479E27-3BA0-42A2-AC89-B865BB09A5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3801" y="191304"/>
            <a:ext cx="2367656" cy="530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en-US" altLang="zh-CN" sz="285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LOGO</a:t>
            </a:r>
            <a:endParaRPr lang="zh-CN" altLang="en-US" sz="285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平行四边形 2">
            <a:extLst>
              <a:ext uri="{FF2B5EF4-FFF2-40B4-BE49-F238E27FC236}">
                <a16:creationId xmlns:a16="http://schemas.microsoft.com/office/drawing/2014/main" id="{CC2618A5-4D8C-4AB9-BBBC-EA6D351B46B3}"/>
              </a:ext>
            </a:extLst>
          </p:cNvPr>
          <p:cNvSpPr/>
          <p:nvPr/>
        </p:nvSpPr>
        <p:spPr>
          <a:xfrm>
            <a:off x="-42574" y="2376334"/>
            <a:ext cx="886665" cy="2562196"/>
          </a:xfrm>
          <a:custGeom>
            <a:avLst/>
            <a:gdLst>
              <a:gd name="connsiteX0" fmla="*/ 0 w 699246"/>
              <a:gd name="connsiteY0" fmla="*/ 3119717 h 3119717"/>
              <a:gd name="connsiteX1" fmla="*/ 174812 w 699246"/>
              <a:gd name="connsiteY1" fmla="*/ 0 h 3119717"/>
              <a:gd name="connsiteX2" fmla="*/ 699246 w 699246"/>
              <a:gd name="connsiteY2" fmla="*/ 0 h 3119717"/>
              <a:gd name="connsiteX3" fmla="*/ 524435 w 699246"/>
              <a:gd name="connsiteY3" fmla="*/ 3119717 h 3119717"/>
              <a:gd name="connsiteX4" fmla="*/ 0 w 699246"/>
              <a:gd name="connsiteY4" fmla="*/ 3119717 h 3119717"/>
              <a:gd name="connsiteX0" fmla="*/ 0 w 833717"/>
              <a:gd name="connsiteY0" fmla="*/ 3106270 h 3119717"/>
              <a:gd name="connsiteX1" fmla="*/ 309283 w 833717"/>
              <a:gd name="connsiteY1" fmla="*/ 0 h 3119717"/>
              <a:gd name="connsiteX2" fmla="*/ 833717 w 833717"/>
              <a:gd name="connsiteY2" fmla="*/ 0 h 3119717"/>
              <a:gd name="connsiteX3" fmla="*/ 658906 w 833717"/>
              <a:gd name="connsiteY3" fmla="*/ 3119717 h 3119717"/>
              <a:gd name="connsiteX4" fmla="*/ 0 w 833717"/>
              <a:gd name="connsiteY4" fmla="*/ 3106270 h 3119717"/>
              <a:gd name="connsiteX0" fmla="*/ 0 w 833717"/>
              <a:gd name="connsiteY0" fmla="*/ 3106270 h 3119717"/>
              <a:gd name="connsiteX1" fmla="*/ 309283 w 833717"/>
              <a:gd name="connsiteY1" fmla="*/ 0 h 3119717"/>
              <a:gd name="connsiteX2" fmla="*/ 833717 w 833717"/>
              <a:gd name="connsiteY2" fmla="*/ 0 h 3119717"/>
              <a:gd name="connsiteX3" fmla="*/ 457200 w 833717"/>
              <a:gd name="connsiteY3" fmla="*/ 3119717 h 3119717"/>
              <a:gd name="connsiteX4" fmla="*/ 0 w 833717"/>
              <a:gd name="connsiteY4" fmla="*/ 3106270 h 3119717"/>
              <a:gd name="connsiteX0" fmla="*/ 0 w 1102658"/>
              <a:gd name="connsiteY0" fmla="*/ 3173505 h 3173505"/>
              <a:gd name="connsiteX1" fmla="*/ 578224 w 1102658"/>
              <a:gd name="connsiteY1" fmla="*/ 0 h 3173505"/>
              <a:gd name="connsiteX2" fmla="*/ 1102658 w 1102658"/>
              <a:gd name="connsiteY2" fmla="*/ 0 h 3173505"/>
              <a:gd name="connsiteX3" fmla="*/ 726141 w 1102658"/>
              <a:gd name="connsiteY3" fmla="*/ 3119717 h 3173505"/>
              <a:gd name="connsiteX4" fmla="*/ 0 w 1102658"/>
              <a:gd name="connsiteY4" fmla="*/ 3173505 h 3173505"/>
              <a:gd name="connsiteX0" fmla="*/ 0 w 1102658"/>
              <a:gd name="connsiteY0" fmla="*/ 3173505 h 3240741"/>
              <a:gd name="connsiteX1" fmla="*/ 578224 w 1102658"/>
              <a:gd name="connsiteY1" fmla="*/ 0 h 3240741"/>
              <a:gd name="connsiteX2" fmla="*/ 1102658 w 1102658"/>
              <a:gd name="connsiteY2" fmla="*/ 0 h 3240741"/>
              <a:gd name="connsiteX3" fmla="*/ 457200 w 1102658"/>
              <a:gd name="connsiteY3" fmla="*/ 3240741 h 3240741"/>
              <a:gd name="connsiteX4" fmla="*/ 0 w 1102658"/>
              <a:gd name="connsiteY4" fmla="*/ 3173505 h 3240741"/>
              <a:gd name="connsiteX0" fmla="*/ 0 w 1102658"/>
              <a:gd name="connsiteY0" fmla="*/ 3173505 h 3185657"/>
              <a:gd name="connsiteX1" fmla="*/ 578224 w 1102658"/>
              <a:gd name="connsiteY1" fmla="*/ 0 h 3185657"/>
              <a:gd name="connsiteX2" fmla="*/ 1102658 w 1102658"/>
              <a:gd name="connsiteY2" fmla="*/ 0 h 3185657"/>
              <a:gd name="connsiteX3" fmla="*/ 457200 w 1102658"/>
              <a:gd name="connsiteY3" fmla="*/ 3185657 h 3185657"/>
              <a:gd name="connsiteX4" fmla="*/ 0 w 1102658"/>
              <a:gd name="connsiteY4" fmla="*/ 3173505 h 3185657"/>
              <a:gd name="connsiteX0" fmla="*/ 0 w 1102658"/>
              <a:gd name="connsiteY0" fmla="*/ 3173505 h 3185657"/>
              <a:gd name="connsiteX1" fmla="*/ 578224 w 1102658"/>
              <a:gd name="connsiteY1" fmla="*/ 0 h 3185657"/>
              <a:gd name="connsiteX2" fmla="*/ 1102658 w 1102658"/>
              <a:gd name="connsiteY2" fmla="*/ 0 h 3185657"/>
              <a:gd name="connsiteX3" fmla="*/ 457200 w 1102658"/>
              <a:gd name="connsiteY3" fmla="*/ 3185657 h 3185657"/>
              <a:gd name="connsiteX4" fmla="*/ 0 w 1102658"/>
              <a:gd name="connsiteY4" fmla="*/ 3173505 h 3185657"/>
              <a:gd name="connsiteX0" fmla="*/ 0 w 1102658"/>
              <a:gd name="connsiteY0" fmla="*/ 3173505 h 3185657"/>
              <a:gd name="connsiteX1" fmla="*/ 721443 w 1102658"/>
              <a:gd name="connsiteY1" fmla="*/ 22034 h 3185657"/>
              <a:gd name="connsiteX2" fmla="*/ 1102658 w 1102658"/>
              <a:gd name="connsiteY2" fmla="*/ 0 h 3185657"/>
              <a:gd name="connsiteX3" fmla="*/ 457200 w 1102658"/>
              <a:gd name="connsiteY3" fmla="*/ 3185657 h 3185657"/>
              <a:gd name="connsiteX4" fmla="*/ 0 w 1102658"/>
              <a:gd name="connsiteY4" fmla="*/ 3173505 h 3185657"/>
              <a:gd name="connsiteX0" fmla="*/ 0 w 1190793"/>
              <a:gd name="connsiteY0" fmla="*/ 3151471 h 3163623"/>
              <a:gd name="connsiteX1" fmla="*/ 721443 w 1190793"/>
              <a:gd name="connsiteY1" fmla="*/ 0 h 3163623"/>
              <a:gd name="connsiteX2" fmla="*/ 1190793 w 1190793"/>
              <a:gd name="connsiteY2" fmla="*/ 0 h 3163623"/>
              <a:gd name="connsiteX3" fmla="*/ 457200 w 1190793"/>
              <a:gd name="connsiteY3" fmla="*/ 3163623 h 3163623"/>
              <a:gd name="connsiteX4" fmla="*/ 0 w 1190793"/>
              <a:gd name="connsiteY4" fmla="*/ 3151471 h 3163623"/>
              <a:gd name="connsiteX0" fmla="*/ 0 w 1176505"/>
              <a:gd name="connsiteY0" fmla="*/ 3151471 h 3163623"/>
              <a:gd name="connsiteX1" fmla="*/ 721443 w 1176505"/>
              <a:gd name="connsiteY1" fmla="*/ 0 h 3163623"/>
              <a:gd name="connsiteX2" fmla="*/ 1176505 w 1176505"/>
              <a:gd name="connsiteY2" fmla="*/ 51435 h 3163623"/>
              <a:gd name="connsiteX3" fmla="*/ 457200 w 1176505"/>
              <a:gd name="connsiteY3" fmla="*/ 3163623 h 3163623"/>
              <a:gd name="connsiteX4" fmla="*/ 0 w 1176505"/>
              <a:gd name="connsiteY4" fmla="*/ 3151471 h 3163623"/>
              <a:gd name="connsiteX0" fmla="*/ 0 w 1176505"/>
              <a:gd name="connsiteY0" fmla="*/ 3100036 h 3112188"/>
              <a:gd name="connsiteX1" fmla="*/ 718585 w 1176505"/>
              <a:gd name="connsiteY1" fmla="*/ 14287 h 3112188"/>
              <a:gd name="connsiteX2" fmla="*/ 1176505 w 1176505"/>
              <a:gd name="connsiteY2" fmla="*/ 0 h 3112188"/>
              <a:gd name="connsiteX3" fmla="*/ 457200 w 1176505"/>
              <a:gd name="connsiteY3" fmla="*/ 3112188 h 3112188"/>
              <a:gd name="connsiteX4" fmla="*/ 0 w 1176505"/>
              <a:gd name="connsiteY4" fmla="*/ 3100036 h 3112188"/>
              <a:gd name="connsiteX0" fmla="*/ 0 w 910758"/>
              <a:gd name="connsiteY0" fmla="*/ 3085749 h 3097901"/>
              <a:gd name="connsiteX1" fmla="*/ 718585 w 910758"/>
              <a:gd name="connsiteY1" fmla="*/ 0 h 3097901"/>
              <a:gd name="connsiteX2" fmla="*/ 910758 w 910758"/>
              <a:gd name="connsiteY2" fmla="*/ 145733 h 3097901"/>
              <a:gd name="connsiteX3" fmla="*/ 457200 w 910758"/>
              <a:gd name="connsiteY3" fmla="*/ 3097901 h 3097901"/>
              <a:gd name="connsiteX4" fmla="*/ 0 w 910758"/>
              <a:gd name="connsiteY4" fmla="*/ 3085749 h 3097901"/>
              <a:gd name="connsiteX0" fmla="*/ 0 w 1182220"/>
              <a:gd name="connsiteY0" fmla="*/ 3097178 h 3109330"/>
              <a:gd name="connsiteX1" fmla="*/ 718585 w 1182220"/>
              <a:gd name="connsiteY1" fmla="*/ 11429 h 3109330"/>
              <a:gd name="connsiteX2" fmla="*/ 1182220 w 1182220"/>
              <a:gd name="connsiteY2" fmla="*/ 0 h 3109330"/>
              <a:gd name="connsiteX3" fmla="*/ 457200 w 1182220"/>
              <a:gd name="connsiteY3" fmla="*/ 3109330 h 3109330"/>
              <a:gd name="connsiteX4" fmla="*/ 0 w 1182220"/>
              <a:gd name="connsiteY4" fmla="*/ 3097178 h 3109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82220" h="3109330">
                <a:moveTo>
                  <a:pt x="0" y="3097178"/>
                </a:moveTo>
                <a:lnTo>
                  <a:pt x="718585" y="11429"/>
                </a:lnTo>
                <a:lnTo>
                  <a:pt x="1182220" y="0"/>
                </a:lnTo>
                <a:lnTo>
                  <a:pt x="457200" y="3109330"/>
                </a:lnTo>
                <a:lnTo>
                  <a:pt x="0" y="3097178"/>
                </a:lnTo>
                <a:close/>
              </a:path>
            </a:pathLst>
          </a:custGeom>
          <a:solidFill>
            <a:srgbClr val="203A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5" name="平行四边形 2">
            <a:extLst>
              <a:ext uri="{FF2B5EF4-FFF2-40B4-BE49-F238E27FC236}">
                <a16:creationId xmlns:a16="http://schemas.microsoft.com/office/drawing/2014/main" id="{3F2F0857-553C-40BE-95BF-992F6E2E6DF9}"/>
              </a:ext>
            </a:extLst>
          </p:cNvPr>
          <p:cNvSpPr/>
          <p:nvPr/>
        </p:nvSpPr>
        <p:spPr>
          <a:xfrm>
            <a:off x="300886" y="2353432"/>
            <a:ext cx="878573" cy="2588965"/>
          </a:xfrm>
          <a:custGeom>
            <a:avLst/>
            <a:gdLst>
              <a:gd name="connsiteX0" fmla="*/ 0 w 699246"/>
              <a:gd name="connsiteY0" fmla="*/ 3119717 h 3119717"/>
              <a:gd name="connsiteX1" fmla="*/ 174812 w 699246"/>
              <a:gd name="connsiteY1" fmla="*/ 0 h 3119717"/>
              <a:gd name="connsiteX2" fmla="*/ 699246 w 699246"/>
              <a:gd name="connsiteY2" fmla="*/ 0 h 3119717"/>
              <a:gd name="connsiteX3" fmla="*/ 524435 w 699246"/>
              <a:gd name="connsiteY3" fmla="*/ 3119717 h 3119717"/>
              <a:gd name="connsiteX4" fmla="*/ 0 w 699246"/>
              <a:gd name="connsiteY4" fmla="*/ 3119717 h 3119717"/>
              <a:gd name="connsiteX0" fmla="*/ 0 w 833717"/>
              <a:gd name="connsiteY0" fmla="*/ 3106270 h 3119717"/>
              <a:gd name="connsiteX1" fmla="*/ 309283 w 833717"/>
              <a:gd name="connsiteY1" fmla="*/ 0 h 3119717"/>
              <a:gd name="connsiteX2" fmla="*/ 833717 w 833717"/>
              <a:gd name="connsiteY2" fmla="*/ 0 h 3119717"/>
              <a:gd name="connsiteX3" fmla="*/ 658906 w 833717"/>
              <a:gd name="connsiteY3" fmla="*/ 3119717 h 3119717"/>
              <a:gd name="connsiteX4" fmla="*/ 0 w 833717"/>
              <a:gd name="connsiteY4" fmla="*/ 3106270 h 3119717"/>
              <a:gd name="connsiteX0" fmla="*/ 0 w 833717"/>
              <a:gd name="connsiteY0" fmla="*/ 3106270 h 3119717"/>
              <a:gd name="connsiteX1" fmla="*/ 309283 w 833717"/>
              <a:gd name="connsiteY1" fmla="*/ 0 h 3119717"/>
              <a:gd name="connsiteX2" fmla="*/ 833717 w 833717"/>
              <a:gd name="connsiteY2" fmla="*/ 0 h 3119717"/>
              <a:gd name="connsiteX3" fmla="*/ 457200 w 833717"/>
              <a:gd name="connsiteY3" fmla="*/ 3119717 h 3119717"/>
              <a:gd name="connsiteX4" fmla="*/ 0 w 833717"/>
              <a:gd name="connsiteY4" fmla="*/ 3106270 h 3119717"/>
              <a:gd name="connsiteX0" fmla="*/ 0 w 1102658"/>
              <a:gd name="connsiteY0" fmla="*/ 3173505 h 3173505"/>
              <a:gd name="connsiteX1" fmla="*/ 578224 w 1102658"/>
              <a:gd name="connsiteY1" fmla="*/ 0 h 3173505"/>
              <a:gd name="connsiteX2" fmla="*/ 1102658 w 1102658"/>
              <a:gd name="connsiteY2" fmla="*/ 0 h 3173505"/>
              <a:gd name="connsiteX3" fmla="*/ 726141 w 1102658"/>
              <a:gd name="connsiteY3" fmla="*/ 3119717 h 3173505"/>
              <a:gd name="connsiteX4" fmla="*/ 0 w 1102658"/>
              <a:gd name="connsiteY4" fmla="*/ 3173505 h 3173505"/>
              <a:gd name="connsiteX0" fmla="*/ 0 w 1102658"/>
              <a:gd name="connsiteY0" fmla="*/ 3173505 h 3240741"/>
              <a:gd name="connsiteX1" fmla="*/ 578224 w 1102658"/>
              <a:gd name="connsiteY1" fmla="*/ 0 h 3240741"/>
              <a:gd name="connsiteX2" fmla="*/ 1102658 w 1102658"/>
              <a:gd name="connsiteY2" fmla="*/ 0 h 3240741"/>
              <a:gd name="connsiteX3" fmla="*/ 457200 w 1102658"/>
              <a:gd name="connsiteY3" fmla="*/ 3240741 h 3240741"/>
              <a:gd name="connsiteX4" fmla="*/ 0 w 1102658"/>
              <a:gd name="connsiteY4" fmla="*/ 3173505 h 3240741"/>
              <a:gd name="connsiteX0" fmla="*/ 0 w 1102658"/>
              <a:gd name="connsiteY0" fmla="*/ 3173505 h 3185657"/>
              <a:gd name="connsiteX1" fmla="*/ 578224 w 1102658"/>
              <a:gd name="connsiteY1" fmla="*/ 0 h 3185657"/>
              <a:gd name="connsiteX2" fmla="*/ 1102658 w 1102658"/>
              <a:gd name="connsiteY2" fmla="*/ 0 h 3185657"/>
              <a:gd name="connsiteX3" fmla="*/ 457200 w 1102658"/>
              <a:gd name="connsiteY3" fmla="*/ 3185657 h 3185657"/>
              <a:gd name="connsiteX4" fmla="*/ 0 w 1102658"/>
              <a:gd name="connsiteY4" fmla="*/ 3173505 h 3185657"/>
              <a:gd name="connsiteX0" fmla="*/ 0 w 1102658"/>
              <a:gd name="connsiteY0" fmla="*/ 3173505 h 3185657"/>
              <a:gd name="connsiteX1" fmla="*/ 578224 w 1102658"/>
              <a:gd name="connsiteY1" fmla="*/ 0 h 3185657"/>
              <a:gd name="connsiteX2" fmla="*/ 1102658 w 1102658"/>
              <a:gd name="connsiteY2" fmla="*/ 0 h 3185657"/>
              <a:gd name="connsiteX3" fmla="*/ 457200 w 1102658"/>
              <a:gd name="connsiteY3" fmla="*/ 3185657 h 3185657"/>
              <a:gd name="connsiteX4" fmla="*/ 0 w 1102658"/>
              <a:gd name="connsiteY4" fmla="*/ 3173505 h 3185657"/>
              <a:gd name="connsiteX0" fmla="*/ 0 w 1102658"/>
              <a:gd name="connsiteY0" fmla="*/ 3173505 h 3185657"/>
              <a:gd name="connsiteX1" fmla="*/ 721443 w 1102658"/>
              <a:gd name="connsiteY1" fmla="*/ 22034 h 3185657"/>
              <a:gd name="connsiteX2" fmla="*/ 1102658 w 1102658"/>
              <a:gd name="connsiteY2" fmla="*/ 0 h 3185657"/>
              <a:gd name="connsiteX3" fmla="*/ 457200 w 1102658"/>
              <a:gd name="connsiteY3" fmla="*/ 3185657 h 3185657"/>
              <a:gd name="connsiteX4" fmla="*/ 0 w 1102658"/>
              <a:gd name="connsiteY4" fmla="*/ 3173505 h 3185657"/>
              <a:gd name="connsiteX0" fmla="*/ 0 w 1190793"/>
              <a:gd name="connsiteY0" fmla="*/ 3151471 h 3163623"/>
              <a:gd name="connsiteX1" fmla="*/ 721443 w 1190793"/>
              <a:gd name="connsiteY1" fmla="*/ 0 h 3163623"/>
              <a:gd name="connsiteX2" fmla="*/ 1190793 w 1190793"/>
              <a:gd name="connsiteY2" fmla="*/ 0 h 3163623"/>
              <a:gd name="connsiteX3" fmla="*/ 457200 w 1190793"/>
              <a:gd name="connsiteY3" fmla="*/ 3163623 h 3163623"/>
              <a:gd name="connsiteX4" fmla="*/ 0 w 1190793"/>
              <a:gd name="connsiteY4" fmla="*/ 3151471 h 3163623"/>
              <a:gd name="connsiteX0" fmla="*/ 0 w 1176505"/>
              <a:gd name="connsiteY0" fmla="*/ 3151471 h 3163623"/>
              <a:gd name="connsiteX1" fmla="*/ 721443 w 1176505"/>
              <a:gd name="connsiteY1" fmla="*/ 0 h 3163623"/>
              <a:gd name="connsiteX2" fmla="*/ 1176505 w 1176505"/>
              <a:gd name="connsiteY2" fmla="*/ 51435 h 3163623"/>
              <a:gd name="connsiteX3" fmla="*/ 457200 w 1176505"/>
              <a:gd name="connsiteY3" fmla="*/ 3163623 h 3163623"/>
              <a:gd name="connsiteX4" fmla="*/ 0 w 1176505"/>
              <a:gd name="connsiteY4" fmla="*/ 3151471 h 3163623"/>
              <a:gd name="connsiteX0" fmla="*/ 0 w 1176505"/>
              <a:gd name="connsiteY0" fmla="*/ 3100036 h 3112188"/>
              <a:gd name="connsiteX1" fmla="*/ 718585 w 1176505"/>
              <a:gd name="connsiteY1" fmla="*/ 14287 h 3112188"/>
              <a:gd name="connsiteX2" fmla="*/ 1176505 w 1176505"/>
              <a:gd name="connsiteY2" fmla="*/ 0 h 3112188"/>
              <a:gd name="connsiteX3" fmla="*/ 457200 w 1176505"/>
              <a:gd name="connsiteY3" fmla="*/ 3112188 h 3112188"/>
              <a:gd name="connsiteX4" fmla="*/ 0 w 1176505"/>
              <a:gd name="connsiteY4" fmla="*/ 3100036 h 3112188"/>
              <a:gd name="connsiteX0" fmla="*/ 0 w 910758"/>
              <a:gd name="connsiteY0" fmla="*/ 3085749 h 3097901"/>
              <a:gd name="connsiteX1" fmla="*/ 718585 w 910758"/>
              <a:gd name="connsiteY1" fmla="*/ 0 h 3097901"/>
              <a:gd name="connsiteX2" fmla="*/ 910758 w 910758"/>
              <a:gd name="connsiteY2" fmla="*/ 145733 h 3097901"/>
              <a:gd name="connsiteX3" fmla="*/ 457200 w 910758"/>
              <a:gd name="connsiteY3" fmla="*/ 3097901 h 3097901"/>
              <a:gd name="connsiteX4" fmla="*/ 0 w 910758"/>
              <a:gd name="connsiteY4" fmla="*/ 3085749 h 3097901"/>
              <a:gd name="connsiteX0" fmla="*/ 0 w 1182220"/>
              <a:gd name="connsiteY0" fmla="*/ 3097178 h 3109330"/>
              <a:gd name="connsiteX1" fmla="*/ 718585 w 1182220"/>
              <a:gd name="connsiteY1" fmla="*/ 11429 h 3109330"/>
              <a:gd name="connsiteX2" fmla="*/ 1182220 w 1182220"/>
              <a:gd name="connsiteY2" fmla="*/ 0 h 3109330"/>
              <a:gd name="connsiteX3" fmla="*/ 457200 w 1182220"/>
              <a:gd name="connsiteY3" fmla="*/ 3109330 h 3109330"/>
              <a:gd name="connsiteX4" fmla="*/ 0 w 1182220"/>
              <a:gd name="connsiteY4" fmla="*/ 3097178 h 3109330"/>
              <a:gd name="connsiteX0" fmla="*/ 0 w 1171431"/>
              <a:gd name="connsiteY0" fmla="*/ 3085749 h 3097901"/>
              <a:gd name="connsiteX1" fmla="*/ 718585 w 1171431"/>
              <a:gd name="connsiteY1" fmla="*/ 0 h 3097901"/>
              <a:gd name="connsiteX2" fmla="*/ 1171431 w 1171431"/>
              <a:gd name="connsiteY2" fmla="*/ 10150 h 3097901"/>
              <a:gd name="connsiteX3" fmla="*/ 457200 w 1171431"/>
              <a:gd name="connsiteY3" fmla="*/ 3097901 h 3097901"/>
              <a:gd name="connsiteX4" fmla="*/ 0 w 1171431"/>
              <a:gd name="connsiteY4" fmla="*/ 3085749 h 3097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71431" h="3097901">
                <a:moveTo>
                  <a:pt x="0" y="3085749"/>
                </a:moveTo>
                <a:lnTo>
                  <a:pt x="718585" y="0"/>
                </a:lnTo>
                <a:lnTo>
                  <a:pt x="1171431" y="10150"/>
                </a:lnTo>
                <a:lnTo>
                  <a:pt x="457200" y="3097901"/>
                </a:lnTo>
                <a:lnTo>
                  <a:pt x="0" y="3085749"/>
                </a:lnTo>
                <a:close/>
              </a:path>
            </a:pathLst>
          </a:cu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7703C5C-AA8C-4689-8C1C-E047BADD18F3}"/>
              </a:ext>
            </a:extLst>
          </p:cNvPr>
          <p:cNvSpPr/>
          <p:nvPr/>
        </p:nvSpPr>
        <p:spPr>
          <a:xfrm>
            <a:off x="6516118" y="1300226"/>
            <a:ext cx="3170807" cy="1194008"/>
          </a:xfrm>
          <a:custGeom>
            <a:avLst/>
            <a:gdLst>
              <a:gd name="connsiteX0" fmla="*/ 0 w 3841376"/>
              <a:gd name="connsiteY0" fmla="*/ 0 h 1592011"/>
              <a:gd name="connsiteX1" fmla="*/ 3841376 w 3841376"/>
              <a:gd name="connsiteY1" fmla="*/ 0 h 1592011"/>
              <a:gd name="connsiteX2" fmla="*/ 3841376 w 3841376"/>
              <a:gd name="connsiteY2" fmla="*/ 1592011 h 1592011"/>
              <a:gd name="connsiteX3" fmla="*/ 0 w 3841376"/>
              <a:gd name="connsiteY3" fmla="*/ 1592011 h 1592011"/>
              <a:gd name="connsiteX4" fmla="*/ 0 w 3841376"/>
              <a:gd name="connsiteY4" fmla="*/ 0 h 1592011"/>
              <a:gd name="connsiteX0" fmla="*/ 386366 w 4227742"/>
              <a:gd name="connsiteY0" fmla="*/ 0 h 1592011"/>
              <a:gd name="connsiteX1" fmla="*/ 4227742 w 4227742"/>
              <a:gd name="connsiteY1" fmla="*/ 0 h 1592011"/>
              <a:gd name="connsiteX2" fmla="*/ 4227742 w 4227742"/>
              <a:gd name="connsiteY2" fmla="*/ 1592011 h 1592011"/>
              <a:gd name="connsiteX3" fmla="*/ 0 w 4227742"/>
              <a:gd name="connsiteY3" fmla="*/ 1592011 h 1592011"/>
              <a:gd name="connsiteX4" fmla="*/ 386366 w 4227742"/>
              <a:gd name="connsiteY4" fmla="*/ 0 h 1592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27742" h="1592011">
                <a:moveTo>
                  <a:pt x="386366" y="0"/>
                </a:moveTo>
                <a:lnTo>
                  <a:pt x="4227742" y="0"/>
                </a:lnTo>
                <a:lnTo>
                  <a:pt x="4227742" y="1592011"/>
                </a:lnTo>
                <a:lnTo>
                  <a:pt x="0" y="1592011"/>
                </a:lnTo>
                <a:lnTo>
                  <a:pt x="386366" y="0"/>
                </a:lnTo>
                <a:close/>
              </a:path>
            </a:pathLst>
          </a:custGeom>
          <a:solidFill>
            <a:srgbClr val="203A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8" name="文本框 16">
            <a:extLst>
              <a:ext uri="{FF2B5EF4-FFF2-40B4-BE49-F238E27FC236}">
                <a16:creationId xmlns:a16="http://schemas.microsoft.com/office/drawing/2014/main" id="{5B6BCBBD-98A2-48C3-BDBB-975CF0CCE4A9}"/>
              </a:ext>
            </a:extLst>
          </p:cNvPr>
          <p:cNvSpPr txBox="1"/>
          <p:nvPr/>
        </p:nvSpPr>
        <p:spPr>
          <a:xfrm>
            <a:off x="1877098" y="1055953"/>
            <a:ext cx="5080569" cy="649407"/>
          </a:xfrm>
          <a:prstGeom prst="rect">
            <a:avLst/>
          </a:prstGeom>
          <a:noFill/>
        </p:spPr>
        <p:txBody>
          <a:bodyPr wrap="square" lIns="48767" tIns="24383" rIns="48767" bIns="24383" rtlCol="0">
            <a:spAutoFit/>
          </a:bodyPr>
          <a:lstStyle/>
          <a:p>
            <a:pPr>
              <a:buNone/>
            </a:pPr>
            <a:r>
              <a:rPr lang="zh-CN" altLang="en-US" sz="3900" b="1" cap="all" dirty="0">
                <a:solidFill>
                  <a:srgbClr val="203A71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  <a:cs typeface="Arial" panose="020B0604020202020204" pitchFamily="34" charset="0"/>
              </a:rPr>
              <a:t>感谢观看</a:t>
            </a:r>
            <a:r>
              <a:rPr lang="en-US" altLang="zh-CN" sz="3900" b="1" cap="all" dirty="0">
                <a:solidFill>
                  <a:srgbClr val="203A71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  <a:cs typeface="Arial" panose="020B0604020202020204" pitchFamily="34" charset="0"/>
              </a:rPr>
              <a:t>  THANKS</a:t>
            </a:r>
            <a:endParaRPr lang="zh-CN" altLang="en-US" sz="3900" b="1" cap="all" dirty="0">
              <a:solidFill>
                <a:srgbClr val="203A71"/>
              </a:solidFill>
              <a:latin typeface="时尚中黑简体" panose="01010104010101010101" pitchFamily="2" charset="-122"/>
              <a:ea typeface="时尚中黑简体" panose="01010104010101010101" pitchFamily="2" charset="-122"/>
              <a:cs typeface="Arial" panose="020B0604020202020204" pitchFamily="34" charset="0"/>
            </a:endParaRPr>
          </a:p>
        </p:txBody>
      </p:sp>
      <p:sp>
        <p:nvSpPr>
          <p:cNvPr id="30" name="文本框 13">
            <a:extLst>
              <a:ext uri="{FF2B5EF4-FFF2-40B4-BE49-F238E27FC236}">
                <a16:creationId xmlns:a16="http://schemas.microsoft.com/office/drawing/2014/main" id="{F84F9539-0640-4E80-9B52-13AE19B92E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88527" y="1379532"/>
            <a:ext cx="1947969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eaLnBrk="1" hangingPunct="1">
              <a:defRPr sz="9600">
                <a:solidFill>
                  <a:schemeClr val="bg1"/>
                </a:solidFill>
                <a:latin typeface="Helvetica-Roman-SemiB" pitchFamily="2" charset="0"/>
                <a:ea typeface="SimSun-ExtB" panose="02010609060101010101" pitchFamily="49" charset="-122"/>
                <a:cs typeface="Arial" panose="020B0604020202020204" pitchFamily="34" charset="0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defTabSz="685800" fontAlgn="base">
              <a:spcBef>
                <a:spcPct val="0"/>
              </a:spcBef>
              <a:spcAft>
                <a:spcPct val="0"/>
              </a:spcAft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</a:lvl9pPr>
          </a:lstStyle>
          <a:p>
            <a:pPr>
              <a:defRPr/>
            </a:pPr>
            <a:r>
              <a:rPr lang="en-US" altLang="zh-CN" sz="6600" dirty="0">
                <a:latin typeface="Didot" panose="02000503000000020003" pitchFamily="2" charset="0"/>
              </a:rPr>
              <a:t>2019</a:t>
            </a:r>
            <a:endParaRPr lang="zh-CN" altLang="en-US" sz="6600" dirty="0">
              <a:latin typeface="Didot" panose="02000503000000020003" pitchFamily="2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C2689BD-F792-4272-86A7-2590FB260683}"/>
              </a:ext>
            </a:extLst>
          </p:cNvPr>
          <p:cNvSpPr/>
          <p:nvPr/>
        </p:nvSpPr>
        <p:spPr>
          <a:xfrm rot="17011438">
            <a:off x="5187677" y="325962"/>
            <a:ext cx="4451868" cy="4571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146156EB-0C12-4AD8-B4A3-FD74D78A26EF}"/>
              </a:ext>
            </a:extLst>
          </p:cNvPr>
          <p:cNvSpPr/>
          <p:nvPr/>
        </p:nvSpPr>
        <p:spPr>
          <a:xfrm>
            <a:off x="0" y="2209416"/>
            <a:ext cx="1553695" cy="321816"/>
          </a:xfrm>
          <a:prstGeom prst="rect">
            <a:avLst/>
          </a:prstGeom>
          <a:solidFill>
            <a:srgbClr val="FCFB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7BC2EE44-8E82-46B3-B88E-463190CF4216}"/>
              </a:ext>
            </a:extLst>
          </p:cNvPr>
          <p:cNvSpPr/>
          <p:nvPr/>
        </p:nvSpPr>
        <p:spPr>
          <a:xfrm>
            <a:off x="-338372" y="4839928"/>
            <a:ext cx="1553695" cy="321816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259">
            <a:extLst>
              <a:ext uri="{FF2B5EF4-FFF2-40B4-BE49-F238E27FC236}">
                <a16:creationId xmlns:a16="http://schemas.microsoft.com/office/drawing/2014/main" id="{3FDF6967-26E1-4832-9349-E7A505BF97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5776" y="2195246"/>
            <a:ext cx="3920497" cy="2569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8767" tIns="24383" rIns="48767" bIns="24383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en-US" altLang="zh-CN" sz="1050" cap="all" dirty="0">
                <a:solidFill>
                  <a:schemeClr val="bg1"/>
                </a:solidFill>
                <a:cs typeface="Arial" panose="020B0604020202020204" pitchFamily="34" charset="0"/>
              </a:rPr>
              <a:t>|</a:t>
            </a:r>
            <a:r>
              <a:rPr lang="zh-CN" altLang="en-US" sz="1350" cap="all" dirty="0">
                <a:solidFill>
                  <a:schemeClr val="bg1">
                    <a:lumMod val="50000"/>
                  </a:schemeClr>
                </a:solidFill>
                <a:cs typeface="Arial" panose="020B0604020202020204" pitchFamily="34" charset="0"/>
              </a:rPr>
              <a:t>适用于述职报告</a:t>
            </a:r>
            <a:r>
              <a:rPr lang="en-US" altLang="zh-CN" sz="1350" cap="all" dirty="0">
                <a:solidFill>
                  <a:schemeClr val="bg1">
                    <a:lumMod val="50000"/>
                  </a:schemeClr>
                </a:solidFill>
                <a:cs typeface="Arial" panose="020B0604020202020204" pitchFamily="34" charset="0"/>
              </a:rPr>
              <a:t>|</a:t>
            </a:r>
            <a:r>
              <a:rPr lang="zh-CN" altLang="en-US" sz="1350" cap="all" dirty="0">
                <a:solidFill>
                  <a:schemeClr val="bg1">
                    <a:lumMod val="50000"/>
                  </a:schemeClr>
                </a:solidFill>
                <a:cs typeface="Arial" panose="020B0604020202020204" pitchFamily="34" charset="0"/>
              </a:rPr>
              <a:t>个人简介</a:t>
            </a:r>
            <a:r>
              <a:rPr lang="en-US" altLang="zh-CN" sz="1350" cap="all" dirty="0">
                <a:solidFill>
                  <a:schemeClr val="bg1">
                    <a:lumMod val="50000"/>
                  </a:schemeClr>
                </a:solidFill>
                <a:cs typeface="Arial" panose="020B0604020202020204" pitchFamily="34" charset="0"/>
              </a:rPr>
              <a:t>|</a:t>
            </a:r>
            <a:r>
              <a:rPr lang="zh-CN" altLang="en-US" sz="1350" cap="all" dirty="0">
                <a:solidFill>
                  <a:schemeClr val="bg1">
                    <a:lumMod val="50000"/>
                  </a:schemeClr>
                </a:solidFill>
                <a:cs typeface="Arial" panose="020B0604020202020204" pitchFamily="34" charset="0"/>
              </a:rPr>
              <a:t>工作总结</a:t>
            </a:r>
            <a:r>
              <a:rPr lang="en-US" altLang="zh-CN" sz="1350" cap="all" dirty="0">
                <a:solidFill>
                  <a:schemeClr val="bg1">
                    <a:lumMod val="50000"/>
                  </a:schemeClr>
                </a:solidFill>
                <a:cs typeface="Arial" panose="020B0604020202020204" pitchFamily="34" charset="0"/>
              </a:rPr>
              <a:t>|</a:t>
            </a:r>
            <a:r>
              <a:rPr lang="zh-CN" altLang="en-US" sz="1350" cap="all" dirty="0">
                <a:solidFill>
                  <a:schemeClr val="bg1">
                    <a:lumMod val="50000"/>
                  </a:schemeClr>
                </a:solidFill>
                <a:cs typeface="Arial" panose="020B0604020202020204" pitchFamily="34" charset="0"/>
              </a:rPr>
              <a:t>会议报告等</a:t>
            </a:r>
            <a:r>
              <a:rPr lang="en-US" altLang="zh-CN" sz="1350" cap="all" dirty="0">
                <a:solidFill>
                  <a:schemeClr val="bg1">
                    <a:lumMod val="50000"/>
                  </a:schemeClr>
                </a:solidFill>
                <a:cs typeface="Arial" panose="020B0604020202020204" pitchFamily="34" charset="0"/>
              </a:rPr>
              <a:t>|</a:t>
            </a:r>
            <a:endParaRPr lang="zh-CN" altLang="en-US" sz="1350" cap="all" dirty="0">
              <a:solidFill>
                <a:schemeClr val="bg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E03BDCA3-799D-4A05-B6FE-24F91C8EDD56}"/>
              </a:ext>
            </a:extLst>
          </p:cNvPr>
          <p:cNvSpPr txBox="1"/>
          <p:nvPr/>
        </p:nvSpPr>
        <p:spPr>
          <a:xfrm>
            <a:off x="1197229" y="1680746"/>
            <a:ext cx="5174971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Add 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your text here and write down your ideas  here add your text Add your text here and write down your ideas  here add your text 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  <a:p>
            <a:pPr algn="ctr"/>
            <a:endParaRPr lang="zh-CN" altLang="en-US" sz="1500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0623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randomBar dir="vert"/>
      </p:transition>
    </mc:Choice>
    <mc:Fallback xmlns="">
      <p:transition spd="slow" advClick="0" advTm="0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50"/>
                            </p:stCondLst>
                            <p:childTnLst>
                              <p:par>
                                <p:cTn id="13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150"/>
                            </p:stCondLst>
                            <p:childTnLst>
                              <p:par>
                                <p:cTn id="17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 tmFilter="0, 0; .2, .5; .8, .5; 1, 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250" autoRev="1" fill="hold"/>
                                        <p:tgtEl>
                                          <p:spTgt spid="1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650"/>
                            </p:stCondLst>
                            <p:childTnLst>
                              <p:par>
                                <p:cTn id="2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 tmFilter="0,0; .5, 1; 1, 1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350"/>
                            </p:stCondLst>
                            <p:childTnLst>
                              <p:par>
                                <p:cTn id="29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30" dur="500" tmFilter="0, 0; .2, .5; .8, .5; 1, 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1" dur="250" autoRev="1" fill="hold"/>
                                        <p:tgtEl>
                                          <p:spTgt spid="2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18" grpId="0"/>
      <p:bldP spid="18" grpId="1"/>
      <p:bldP spid="20" grpId="0"/>
      <p:bldP spid="20" grpId="1"/>
      <p:bldP spid="2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lelogram 1"/>
          <p:cNvSpPr/>
          <p:nvPr/>
        </p:nvSpPr>
        <p:spPr>
          <a:xfrm>
            <a:off x="990600" y="0"/>
            <a:ext cx="1575964" cy="3048000"/>
          </a:xfrm>
          <a:prstGeom prst="parallelogram">
            <a:avLst>
              <a:gd name="adj" fmla="val 45868"/>
            </a:avLst>
          </a:prstGeom>
          <a:solidFill>
            <a:srgbClr val="203A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arallelogram 2"/>
          <p:cNvSpPr/>
          <p:nvPr/>
        </p:nvSpPr>
        <p:spPr>
          <a:xfrm>
            <a:off x="1371600" y="2084688"/>
            <a:ext cx="1575964" cy="3048000"/>
          </a:xfrm>
          <a:prstGeom prst="parallelogram">
            <a:avLst>
              <a:gd name="adj" fmla="val 45868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arallelogram 3"/>
          <p:cNvSpPr/>
          <p:nvPr/>
        </p:nvSpPr>
        <p:spPr>
          <a:xfrm>
            <a:off x="2438400" y="1276350"/>
            <a:ext cx="1575964" cy="3048000"/>
          </a:xfrm>
          <a:prstGeom prst="parallelogram">
            <a:avLst>
              <a:gd name="adj" fmla="val 45868"/>
            </a:avLst>
          </a:prstGeom>
          <a:solidFill>
            <a:srgbClr val="203A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文本框 75"/>
          <p:cNvSpPr txBox="1">
            <a:spLocks noChangeArrowheads="1"/>
          </p:cNvSpPr>
          <p:nvPr/>
        </p:nvSpPr>
        <p:spPr bwMode="auto">
          <a:xfrm>
            <a:off x="4058464" y="1684638"/>
            <a:ext cx="4555143" cy="80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charset="-122"/>
              </a:defRPr>
            </a:lvl9pPr>
          </a:lstStyle>
          <a:p>
            <a:pPr algn="ctr" defTabSz="68516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600" b="1" dirty="0">
                <a:solidFill>
                  <a:srgbClr val="203A71"/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</a:rPr>
              <a:t>第一章</a:t>
            </a:r>
          </a:p>
        </p:txBody>
      </p:sp>
      <p:sp>
        <p:nvSpPr>
          <p:cNvPr id="8" name="TextBox 6"/>
          <p:cNvSpPr txBox="1"/>
          <p:nvPr/>
        </p:nvSpPr>
        <p:spPr>
          <a:xfrm>
            <a:off x="3851920" y="2568126"/>
            <a:ext cx="4968230" cy="1563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165">
              <a:lnSpc>
                <a:spcPct val="125000"/>
              </a:lnSpc>
              <a:defRPr/>
            </a:pPr>
            <a:r>
              <a:rPr lang="zh-CN" altLang="en-US" sz="4000" b="1" dirty="0">
                <a:solidFill>
                  <a:srgbClr val="203A71"/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</a:rPr>
              <a:t>单击此处推荐</a:t>
            </a:r>
            <a:endParaRPr lang="en-US" altLang="zh-CN" sz="4000" b="1" dirty="0">
              <a:solidFill>
                <a:srgbClr val="203A71"/>
              </a:solidFill>
              <a:latin typeface="方正粗倩简体" panose="03000509000000000000" pitchFamily="65" charset="-122"/>
              <a:ea typeface="方正粗倩简体" panose="03000509000000000000" pitchFamily="65" charset="-122"/>
            </a:endParaRPr>
          </a:p>
          <a:p>
            <a:pPr algn="ctr" defTabSz="685165">
              <a:lnSpc>
                <a:spcPct val="125000"/>
              </a:lnSpc>
              <a:defRPr/>
            </a:pPr>
            <a:r>
              <a:rPr lang="zh-CN" altLang="en-US" sz="4000" b="1" dirty="0">
                <a:solidFill>
                  <a:srgbClr val="203A71"/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</a:rPr>
              <a:t>文章标题</a:t>
            </a:r>
            <a:r>
              <a:rPr lang="en-US" altLang="zh-CN" sz="4000" b="1" dirty="0">
                <a:solidFill>
                  <a:srgbClr val="203A71"/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</a:rPr>
              <a:t>1</a:t>
            </a:r>
            <a:endParaRPr lang="zh-CN" altLang="en-US" sz="4000" b="1" dirty="0">
              <a:solidFill>
                <a:srgbClr val="203A71"/>
              </a:solidFill>
              <a:latin typeface="方正粗倩简体" panose="03000509000000000000" pitchFamily="65" charset="-122"/>
              <a:ea typeface="方正粗倩简体" panose="03000509000000000000" pitchFamily="65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6060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ferris dir="l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9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0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800"/>
                            </p:stCondLst>
                            <p:childTnLst>
                              <p:par>
                                <p:cTn id="2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/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244078" y="638307"/>
            <a:ext cx="8655844" cy="2"/>
            <a:chOff x="257175" y="594765"/>
            <a:chExt cx="8655844" cy="2"/>
          </a:xfrm>
        </p:grpSpPr>
        <p:sp>
          <p:nvSpPr>
            <p:cNvPr id="5" name="直接连接符 8"/>
            <p:cNvSpPr>
              <a:spLocks noChangeShapeType="1"/>
            </p:cNvSpPr>
            <p:nvPr/>
          </p:nvSpPr>
          <p:spPr bwMode="auto">
            <a:xfrm>
              <a:off x="5292080" y="594765"/>
              <a:ext cx="3620939" cy="1"/>
            </a:xfrm>
            <a:prstGeom prst="line">
              <a:avLst/>
            </a:prstGeom>
            <a:noFill/>
            <a:ln w="6350">
              <a:solidFill>
                <a:schemeClr val="tx1">
                  <a:lumMod val="75000"/>
                  <a:lumOff val="25000"/>
                </a:schemeClr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68580" tIns="34290" rIns="68580" bIns="34290"/>
            <a:lstStyle/>
            <a:p>
              <a:endParaRPr lang="zh-CN" altLang="en-US"/>
            </a:p>
          </p:txBody>
        </p:sp>
        <p:sp>
          <p:nvSpPr>
            <p:cNvPr id="6" name="直接连接符 5"/>
            <p:cNvSpPr>
              <a:spLocks noChangeShapeType="1"/>
            </p:cNvSpPr>
            <p:nvPr/>
          </p:nvSpPr>
          <p:spPr bwMode="auto">
            <a:xfrm flipV="1">
              <a:off x="257175" y="594767"/>
              <a:ext cx="3509963" cy="0"/>
            </a:xfrm>
            <a:prstGeom prst="line">
              <a:avLst/>
            </a:prstGeom>
            <a:noFill/>
            <a:ln w="6350">
              <a:solidFill>
                <a:schemeClr val="tx1">
                  <a:lumMod val="75000"/>
                  <a:lumOff val="25000"/>
                </a:schemeClr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68580" tIns="34290" rIns="68580" bIns="34290"/>
            <a:lstStyle/>
            <a:p>
              <a:endParaRPr lang="zh-CN" altLang="en-US"/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4021336" y="521628"/>
            <a:ext cx="1101328" cy="230981"/>
            <a:chOff x="4025504" y="478086"/>
            <a:chExt cx="1101328" cy="230981"/>
          </a:xfrm>
        </p:grpSpPr>
        <p:sp>
          <p:nvSpPr>
            <p:cNvPr id="8" name="椭圆 13"/>
            <p:cNvSpPr>
              <a:spLocks noChangeArrowheads="1"/>
            </p:cNvSpPr>
            <p:nvPr/>
          </p:nvSpPr>
          <p:spPr bwMode="auto">
            <a:xfrm>
              <a:off x="4025504" y="478086"/>
              <a:ext cx="230094" cy="230981"/>
            </a:xfrm>
            <a:prstGeom prst="ellipse">
              <a:avLst/>
            </a:prstGeom>
            <a:solidFill>
              <a:srgbClr val="203A71"/>
            </a:solidFill>
            <a:ln w="9525">
              <a:solidFill>
                <a:srgbClr val="2F2637">
                  <a:alpha val="50195"/>
                </a:srgbClr>
              </a:solidFill>
              <a:miter lim="800000"/>
            </a:ln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chemeClr val="bg1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9" name="椭圆 15"/>
            <p:cNvSpPr>
              <a:spLocks noChangeArrowheads="1"/>
            </p:cNvSpPr>
            <p:nvPr/>
          </p:nvSpPr>
          <p:spPr bwMode="auto">
            <a:xfrm>
              <a:off x="4315915" y="478086"/>
              <a:ext cx="230094" cy="230981"/>
            </a:xfrm>
            <a:prstGeom prst="ellipse">
              <a:avLst/>
            </a:prstGeom>
            <a:solidFill>
              <a:srgbClr val="203A71"/>
            </a:solidFill>
            <a:ln w="9525">
              <a:solidFill>
                <a:srgbClr val="2F2637">
                  <a:alpha val="50195"/>
                </a:srgbClr>
              </a:solidFill>
              <a:miter lim="800000"/>
            </a:ln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chemeClr val="bg1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0" name="椭圆 16"/>
            <p:cNvSpPr>
              <a:spLocks noChangeArrowheads="1"/>
            </p:cNvSpPr>
            <p:nvPr/>
          </p:nvSpPr>
          <p:spPr bwMode="auto">
            <a:xfrm>
              <a:off x="4606326" y="478086"/>
              <a:ext cx="230094" cy="230981"/>
            </a:xfrm>
            <a:prstGeom prst="ellipse">
              <a:avLst/>
            </a:prstGeom>
            <a:solidFill>
              <a:srgbClr val="203A71"/>
            </a:solidFill>
            <a:ln w="9525">
              <a:solidFill>
                <a:srgbClr val="2F2637">
                  <a:alpha val="50195"/>
                </a:srgbClr>
              </a:solidFill>
              <a:miter lim="800000"/>
            </a:ln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chemeClr val="bg1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1" name="椭圆 17"/>
            <p:cNvSpPr>
              <a:spLocks noChangeArrowheads="1"/>
            </p:cNvSpPr>
            <p:nvPr/>
          </p:nvSpPr>
          <p:spPr bwMode="auto">
            <a:xfrm>
              <a:off x="4896738" y="478086"/>
              <a:ext cx="230094" cy="230981"/>
            </a:xfrm>
            <a:prstGeom prst="ellipse">
              <a:avLst/>
            </a:prstGeom>
            <a:solidFill>
              <a:srgbClr val="203A71"/>
            </a:solidFill>
            <a:ln w="9525">
              <a:solidFill>
                <a:srgbClr val="2F2637">
                  <a:alpha val="50195"/>
                </a:srgbClr>
              </a:solidFill>
              <a:miter lim="800000"/>
            </a:ln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chemeClr val="bg1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sp>
        <p:nvSpPr>
          <p:cNvPr id="12" name="TextBox 30"/>
          <p:cNvSpPr txBox="1"/>
          <p:nvPr/>
        </p:nvSpPr>
        <p:spPr>
          <a:xfrm>
            <a:off x="3158559" y="78788"/>
            <a:ext cx="27494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rgbClr val="203A7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单击此处推荐文章标题</a:t>
            </a:r>
          </a:p>
        </p:txBody>
      </p:sp>
      <p:sp>
        <p:nvSpPr>
          <p:cNvPr id="13" name="Freeform 86"/>
          <p:cNvSpPr/>
          <p:nvPr/>
        </p:nvSpPr>
        <p:spPr bwMode="auto">
          <a:xfrm>
            <a:off x="1066800" y="1545718"/>
            <a:ext cx="1155681" cy="1208383"/>
          </a:xfrm>
          <a:custGeom>
            <a:avLst/>
            <a:gdLst>
              <a:gd name="T0" fmla="*/ 92 w 129"/>
              <a:gd name="T1" fmla="*/ 0 h 135"/>
              <a:gd name="T2" fmla="*/ 113 w 129"/>
              <a:gd name="T3" fmla="*/ 15 h 135"/>
              <a:gd name="T4" fmla="*/ 129 w 129"/>
              <a:gd name="T5" fmla="*/ 33 h 135"/>
              <a:gd name="T6" fmla="*/ 118 w 129"/>
              <a:gd name="T7" fmla="*/ 51 h 135"/>
              <a:gd name="T8" fmla="*/ 111 w 129"/>
              <a:gd name="T9" fmla="*/ 70 h 135"/>
              <a:gd name="T10" fmla="*/ 108 w 129"/>
              <a:gd name="T11" fmla="*/ 59 h 135"/>
              <a:gd name="T12" fmla="*/ 106 w 129"/>
              <a:gd name="T13" fmla="*/ 60 h 135"/>
              <a:gd name="T14" fmla="*/ 105 w 129"/>
              <a:gd name="T15" fmla="*/ 60 h 135"/>
              <a:gd name="T16" fmla="*/ 104 w 129"/>
              <a:gd name="T17" fmla="*/ 61 h 135"/>
              <a:gd name="T18" fmla="*/ 102 w 129"/>
              <a:gd name="T19" fmla="*/ 61 h 135"/>
              <a:gd name="T20" fmla="*/ 99 w 129"/>
              <a:gd name="T21" fmla="*/ 63 h 135"/>
              <a:gd name="T22" fmla="*/ 73 w 129"/>
              <a:gd name="T23" fmla="*/ 80 h 135"/>
              <a:gd name="T24" fmla="*/ 56 w 129"/>
              <a:gd name="T25" fmla="*/ 105 h 135"/>
              <a:gd name="T26" fmla="*/ 50 w 129"/>
              <a:gd name="T27" fmla="*/ 135 h 135"/>
              <a:gd name="T28" fmla="*/ 0 w 129"/>
              <a:gd name="T29" fmla="*/ 135 h 135"/>
              <a:gd name="T30" fmla="*/ 2 w 129"/>
              <a:gd name="T31" fmla="*/ 110 h 135"/>
              <a:gd name="T32" fmla="*/ 10 w 129"/>
              <a:gd name="T33" fmla="*/ 86 h 135"/>
              <a:gd name="T34" fmla="*/ 37 w 129"/>
              <a:gd name="T35" fmla="*/ 44 h 135"/>
              <a:gd name="T36" fmla="*/ 79 w 129"/>
              <a:gd name="T37" fmla="*/ 16 h 135"/>
              <a:gd name="T38" fmla="*/ 85 w 129"/>
              <a:gd name="T39" fmla="*/ 14 h 135"/>
              <a:gd name="T40" fmla="*/ 88 w 129"/>
              <a:gd name="T41" fmla="*/ 13 h 135"/>
              <a:gd name="T42" fmla="*/ 89 w 129"/>
              <a:gd name="T43" fmla="*/ 13 h 135"/>
              <a:gd name="T44" fmla="*/ 91 w 129"/>
              <a:gd name="T45" fmla="*/ 12 h 135"/>
              <a:gd name="T46" fmla="*/ 95 w 129"/>
              <a:gd name="T47" fmla="*/ 11 h 135"/>
              <a:gd name="T48" fmla="*/ 92 w 129"/>
              <a:gd name="T49" fmla="*/ 0 h 1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129" h="135">
                <a:moveTo>
                  <a:pt x="92" y="0"/>
                </a:moveTo>
                <a:cubicBezTo>
                  <a:pt x="100" y="5"/>
                  <a:pt x="107" y="10"/>
                  <a:pt x="113" y="15"/>
                </a:cubicBezTo>
                <a:cubicBezTo>
                  <a:pt x="119" y="21"/>
                  <a:pt x="124" y="27"/>
                  <a:pt x="129" y="33"/>
                </a:cubicBezTo>
                <a:cubicBezTo>
                  <a:pt x="124" y="39"/>
                  <a:pt x="121" y="45"/>
                  <a:pt x="118" y="51"/>
                </a:cubicBezTo>
                <a:cubicBezTo>
                  <a:pt x="115" y="57"/>
                  <a:pt x="112" y="63"/>
                  <a:pt x="111" y="70"/>
                </a:cubicBezTo>
                <a:cubicBezTo>
                  <a:pt x="108" y="59"/>
                  <a:pt x="108" y="59"/>
                  <a:pt x="108" y="59"/>
                </a:cubicBezTo>
                <a:cubicBezTo>
                  <a:pt x="107" y="60"/>
                  <a:pt x="107" y="60"/>
                  <a:pt x="106" y="60"/>
                </a:cubicBezTo>
                <a:cubicBezTo>
                  <a:pt x="105" y="60"/>
                  <a:pt x="105" y="60"/>
                  <a:pt x="105" y="60"/>
                </a:cubicBezTo>
                <a:cubicBezTo>
                  <a:pt x="104" y="61"/>
                  <a:pt x="104" y="61"/>
                  <a:pt x="104" y="61"/>
                </a:cubicBezTo>
                <a:cubicBezTo>
                  <a:pt x="103" y="61"/>
                  <a:pt x="103" y="61"/>
                  <a:pt x="102" y="61"/>
                </a:cubicBezTo>
                <a:cubicBezTo>
                  <a:pt x="101" y="62"/>
                  <a:pt x="100" y="62"/>
                  <a:pt x="99" y="63"/>
                </a:cubicBezTo>
                <a:cubicBezTo>
                  <a:pt x="89" y="67"/>
                  <a:pt x="80" y="72"/>
                  <a:pt x="73" y="80"/>
                </a:cubicBezTo>
                <a:cubicBezTo>
                  <a:pt x="66" y="87"/>
                  <a:pt x="60" y="96"/>
                  <a:pt x="56" y="105"/>
                </a:cubicBezTo>
                <a:cubicBezTo>
                  <a:pt x="52" y="115"/>
                  <a:pt x="50" y="125"/>
                  <a:pt x="50" y="135"/>
                </a:cubicBezTo>
                <a:cubicBezTo>
                  <a:pt x="0" y="135"/>
                  <a:pt x="0" y="135"/>
                  <a:pt x="0" y="135"/>
                </a:cubicBezTo>
                <a:cubicBezTo>
                  <a:pt x="0" y="127"/>
                  <a:pt x="1" y="119"/>
                  <a:pt x="2" y="110"/>
                </a:cubicBezTo>
                <a:cubicBezTo>
                  <a:pt x="4" y="102"/>
                  <a:pt x="6" y="94"/>
                  <a:pt x="10" y="86"/>
                </a:cubicBezTo>
                <a:cubicBezTo>
                  <a:pt x="16" y="70"/>
                  <a:pt x="26" y="56"/>
                  <a:pt x="37" y="44"/>
                </a:cubicBezTo>
                <a:cubicBezTo>
                  <a:pt x="49" y="32"/>
                  <a:pt x="64" y="23"/>
                  <a:pt x="79" y="16"/>
                </a:cubicBezTo>
                <a:cubicBezTo>
                  <a:pt x="81" y="15"/>
                  <a:pt x="83" y="15"/>
                  <a:pt x="85" y="14"/>
                </a:cubicBezTo>
                <a:cubicBezTo>
                  <a:pt x="86" y="14"/>
                  <a:pt x="87" y="13"/>
                  <a:pt x="88" y="13"/>
                </a:cubicBezTo>
                <a:cubicBezTo>
                  <a:pt x="89" y="13"/>
                  <a:pt x="89" y="13"/>
                  <a:pt x="89" y="13"/>
                </a:cubicBezTo>
                <a:cubicBezTo>
                  <a:pt x="90" y="12"/>
                  <a:pt x="90" y="12"/>
                  <a:pt x="91" y="12"/>
                </a:cubicBezTo>
                <a:cubicBezTo>
                  <a:pt x="92" y="12"/>
                  <a:pt x="94" y="11"/>
                  <a:pt x="95" y="11"/>
                </a:cubicBezTo>
                <a:lnTo>
                  <a:pt x="92" y="0"/>
                </a:lnTo>
                <a:close/>
              </a:path>
            </a:pathLst>
          </a:custGeom>
          <a:solidFill>
            <a:srgbClr val="203A7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14" name="Freeform 87"/>
          <p:cNvSpPr/>
          <p:nvPr/>
        </p:nvSpPr>
        <p:spPr bwMode="auto">
          <a:xfrm>
            <a:off x="2320356" y="1590891"/>
            <a:ext cx="1208383" cy="1151915"/>
          </a:xfrm>
          <a:custGeom>
            <a:avLst/>
            <a:gdLst>
              <a:gd name="T0" fmla="*/ 135 w 135"/>
              <a:gd name="T1" fmla="*/ 92 h 129"/>
              <a:gd name="T2" fmla="*/ 120 w 135"/>
              <a:gd name="T3" fmla="*/ 113 h 129"/>
              <a:gd name="T4" fmla="*/ 103 w 135"/>
              <a:gd name="T5" fmla="*/ 129 h 129"/>
              <a:gd name="T6" fmla="*/ 85 w 135"/>
              <a:gd name="T7" fmla="*/ 117 h 129"/>
              <a:gd name="T8" fmla="*/ 66 w 135"/>
              <a:gd name="T9" fmla="*/ 111 h 129"/>
              <a:gd name="T10" fmla="*/ 76 w 135"/>
              <a:gd name="T11" fmla="*/ 108 h 129"/>
              <a:gd name="T12" fmla="*/ 75 w 135"/>
              <a:gd name="T13" fmla="*/ 106 h 129"/>
              <a:gd name="T14" fmla="*/ 75 w 135"/>
              <a:gd name="T15" fmla="*/ 104 h 129"/>
              <a:gd name="T16" fmla="*/ 75 w 135"/>
              <a:gd name="T17" fmla="*/ 104 h 129"/>
              <a:gd name="T18" fmla="*/ 74 w 135"/>
              <a:gd name="T19" fmla="*/ 102 h 129"/>
              <a:gd name="T20" fmla="*/ 73 w 135"/>
              <a:gd name="T21" fmla="*/ 98 h 129"/>
              <a:gd name="T22" fmla="*/ 56 w 135"/>
              <a:gd name="T23" fmla="*/ 73 h 129"/>
              <a:gd name="T24" fmla="*/ 30 w 135"/>
              <a:gd name="T25" fmla="*/ 56 h 129"/>
              <a:gd name="T26" fmla="*/ 0 w 135"/>
              <a:gd name="T27" fmla="*/ 50 h 129"/>
              <a:gd name="T28" fmla="*/ 0 w 135"/>
              <a:gd name="T29" fmla="*/ 0 h 129"/>
              <a:gd name="T30" fmla="*/ 25 w 135"/>
              <a:gd name="T31" fmla="*/ 2 h 129"/>
              <a:gd name="T32" fmla="*/ 49 w 135"/>
              <a:gd name="T33" fmla="*/ 9 h 129"/>
              <a:gd name="T34" fmla="*/ 91 w 135"/>
              <a:gd name="T35" fmla="*/ 37 h 129"/>
              <a:gd name="T36" fmla="*/ 119 w 135"/>
              <a:gd name="T37" fmla="*/ 79 h 129"/>
              <a:gd name="T38" fmla="*/ 121 w 135"/>
              <a:gd name="T39" fmla="*/ 85 h 129"/>
              <a:gd name="T40" fmla="*/ 122 w 135"/>
              <a:gd name="T41" fmla="*/ 88 h 129"/>
              <a:gd name="T42" fmla="*/ 123 w 135"/>
              <a:gd name="T43" fmla="*/ 89 h 129"/>
              <a:gd name="T44" fmla="*/ 123 w 135"/>
              <a:gd name="T45" fmla="*/ 91 h 129"/>
              <a:gd name="T46" fmla="*/ 125 w 135"/>
              <a:gd name="T47" fmla="*/ 95 h 129"/>
              <a:gd name="T48" fmla="*/ 135 w 135"/>
              <a:gd name="T49" fmla="*/ 92 h 1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135" h="129">
                <a:moveTo>
                  <a:pt x="135" y="92"/>
                </a:moveTo>
                <a:cubicBezTo>
                  <a:pt x="131" y="100"/>
                  <a:pt x="126" y="107"/>
                  <a:pt x="120" y="113"/>
                </a:cubicBezTo>
                <a:cubicBezTo>
                  <a:pt x="115" y="119"/>
                  <a:pt x="109" y="124"/>
                  <a:pt x="103" y="129"/>
                </a:cubicBezTo>
                <a:cubicBezTo>
                  <a:pt x="97" y="124"/>
                  <a:pt x="91" y="120"/>
                  <a:pt x="85" y="117"/>
                </a:cubicBezTo>
                <a:cubicBezTo>
                  <a:pt x="78" y="114"/>
                  <a:pt x="72" y="112"/>
                  <a:pt x="66" y="111"/>
                </a:cubicBezTo>
                <a:cubicBezTo>
                  <a:pt x="76" y="108"/>
                  <a:pt x="76" y="108"/>
                  <a:pt x="76" y="108"/>
                </a:cubicBezTo>
                <a:cubicBezTo>
                  <a:pt x="76" y="107"/>
                  <a:pt x="76" y="106"/>
                  <a:pt x="75" y="106"/>
                </a:cubicBezTo>
                <a:cubicBezTo>
                  <a:pt x="75" y="104"/>
                  <a:pt x="75" y="104"/>
                  <a:pt x="75" y="104"/>
                </a:cubicBezTo>
                <a:cubicBezTo>
                  <a:pt x="75" y="104"/>
                  <a:pt x="75" y="104"/>
                  <a:pt x="75" y="104"/>
                </a:cubicBezTo>
                <a:cubicBezTo>
                  <a:pt x="75" y="103"/>
                  <a:pt x="74" y="103"/>
                  <a:pt x="74" y="102"/>
                </a:cubicBezTo>
                <a:cubicBezTo>
                  <a:pt x="74" y="101"/>
                  <a:pt x="73" y="100"/>
                  <a:pt x="73" y="98"/>
                </a:cubicBezTo>
                <a:cubicBezTo>
                  <a:pt x="69" y="89"/>
                  <a:pt x="63" y="80"/>
                  <a:pt x="56" y="73"/>
                </a:cubicBezTo>
                <a:cubicBezTo>
                  <a:pt x="48" y="66"/>
                  <a:pt x="40" y="60"/>
                  <a:pt x="30" y="56"/>
                </a:cubicBezTo>
                <a:cubicBezTo>
                  <a:pt x="21" y="52"/>
                  <a:pt x="10" y="50"/>
                  <a:pt x="0" y="50"/>
                </a:cubicBezTo>
                <a:cubicBezTo>
                  <a:pt x="0" y="0"/>
                  <a:pt x="0" y="0"/>
                  <a:pt x="0" y="0"/>
                </a:cubicBezTo>
                <a:cubicBezTo>
                  <a:pt x="8" y="0"/>
                  <a:pt x="17" y="0"/>
                  <a:pt x="25" y="2"/>
                </a:cubicBezTo>
                <a:cubicBezTo>
                  <a:pt x="33" y="4"/>
                  <a:pt x="41" y="6"/>
                  <a:pt x="49" y="9"/>
                </a:cubicBezTo>
                <a:cubicBezTo>
                  <a:pt x="65" y="16"/>
                  <a:pt x="79" y="25"/>
                  <a:pt x="91" y="37"/>
                </a:cubicBezTo>
                <a:cubicBezTo>
                  <a:pt x="103" y="49"/>
                  <a:pt x="113" y="63"/>
                  <a:pt x="119" y="79"/>
                </a:cubicBezTo>
                <a:cubicBezTo>
                  <a:pt x="120" y="81"/>
                  <a:pt x="121" y="83"/>
                  <a:pt x="121" y="85"/>
                </a:cubicBezTo>
                <a:cubicBezTo>
                  <a:pt x="122" y="86"/>
                  <a:pt x="122" y="87"/>
                  <a:pt x="122" y="88"/>
                </a:cubicBezTo>
                <a:cubicBezTo>
                  <a:pt x="123" y="89"/>
                  <a:pt x="123" y="89"/>
                  <a:pt x="123" y="89"/>
                </a:cubicBezTo>
                <a:cubicBezTo>
                  <a:pt x="123" y="90"/>
                  <a:pt x="123" y="90"/>
                  <a:pt x="123" y="91"/>
                </a:cubicBezTo>
                <a:cubicBezTo>
                  <a:pt x="124" y="92"/>
                  <a:pt x="124" y="93"/>
                  <a:pt x="125" y="95"/>
                </a:cubicBezTo>
                <a:lnTo>
                  <a:pt x="135" y="92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15" name="Freeform 88"/>
          <p:cNvSpPr/>
          <p:nvPr/>
        </p:nvSpPr>
        <p:spPr bwMode="auto">
          <a:xfrm>
            <a:off x="3054419" y="2814332"/>
            <a:ext cx="1151915" cy="1208383"/>
          </a:xfrm>
          <a:custGeom>
            <a:avLst/>
            <a:gdLst>
              <a:gd name="T0" fmla="*/ 92 w 129"/>
              <a:gd name="T1" fmla="*/ 135 h 135"/>
              <a:gd name="T2" fmla="*/ 113 w 129"/>
              <a:gd name="T3" fmla="*/ 120 h 135"/>
              <a:gd name="T4" fmla="*/ 129 w 129"/>
              <a:gd name="T5" fmla="*/ 102 h 135"/>
              <a:gd name="T6" fmla="*/ 118 w 129"/>
              <a:gd name="T7" fmla="*/ 84 h 135"/>
              <a:gd name="T8" fmla="*/ 111 w 129"/>
              <a:gd name="T9" fmla="*/ 65 h 135"/>
              <a:gd name="T10" fmla="*/ 108 w 129"/>
              <a:gd name="T11" fmla="*/ 76 h 135"/>
              <a:gd name="T12" fmla="*/ 106 w 129"/>
              <a:gd name="T13" fmla="*/ 75 h 135"/>
              <a:gd name="T14" fmla="*/ 105 w 129"/>
              <a:gd name="T15" fmla="*/ 75 h 135"/>
              <a:gd name="T16" fmla="*/ 104 w 129"/>
              <a:gd name="T17" fmla="*/ 75 h 135"/>
              <a:gd name="T18" fmla="*/ 102 w 129"/>
              <a:gd name="T19" fmla="*/ 74 h 135"/>
              <a:gd name="T20" fmla="*/ 99 w 129"/>
              <a:gd name="T21" fmla="*/ 73 h 135"/>
              <a:gd name="T22" fmla="*/ 73 w 129"/>
              <a:gd name="T23" fmla="*/ 55 h 135"/>
              <a:gd name="T24" fmla="*/ 56 w 129"/>
              <a:gd name="T25" fmla="*/ 30 h 135"/>
              <a:gd name="T26" fmla="*/ 50 w 129"/>
              <a:gd name="T27" fmla="*/ 0 h 135"/>
              <a:gd name="T28" fmla="*/ 0 w 129"/>
              <a:gd name="T29" fmla="*/ 0 h 135"/>
              <a:gd name="T30" fmla="*/ 3 w 129"/>
              <a:gd name="T31" fmla="*/ 25 h 135"/>
              <a:gd name="T32" fmla="*/ 10 w 129"/>
              <a:gd name="T33" fmla="*/ 49 h 135"/>
              <a:gd name="T34" fmla="*/ 38 w 129"/>
              <a:gd name="T35" fmla="*/ 91 h 135"/>
              <a:gd name="T36" fmla="*/ 80 w 129"/>
              <a:gd name="T37" fmla="*/ 119 h 135"/>
              <a:gd name="T38" fmla="*/ 85 w 129"/>
              <a:gd name="T39" fmla="*/ 121 h 135"/>
              <a:gd name="T40" fmla="*/ 88 w 129"/>
              <a:gd name="T41" fmla="*/ 122 h 135"/>
              <a:gd name="T42" fmla="*/ 89 w 129"/>
              <a:gd name="T43" fmla="*/ 123 h 135"/>
              <a:gd name="T44" fmla="*/ 91 w 129"/>
              <a:gd name="T45" fmla="*/ 123 h 135"/>
              <a:gd name="T46" fmla="*/ 95 w 129"/>
              <a:gd name="T47" fmla="*/ 124 h 135"/>
              <a:gd name="T48" fmla="*/ 92 w 129"/>
              <a:gd name="T49" fmla="*/ 135 h 1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129" h="135">
                <a:moveTo>
                  <a:pt x="92" y="135"/>
                </a:moveTo>
                <a:cubicBezTo>
                  <a:pt x="100" y="130"/>
                  <a:pt x="107" y="126"/>
                  <a:pt x="113" y="120"/>
                </a:cubicBezTo>
                <a:cubicBezTo>
                  <a:pt x="119" y="115"/>
                  <a:pt x="125" y="109"/>
                  <a:pt x="129" y="102"/>
                </a:cubicBezTo>
                <a:cubicBezTo>
                  <a:pt x="125" y="97"/>
                  <a:pt x="121" y="91"/>
                  <a:pt x="118" y="84"/>
                </a:cubicBezTo>
                <a:cubicBezTo>
                  <a:pt x="115" y="78"/>
                  <a:pt x="113" y="72"/>
                  <a:pt x="111" y="65"/>
                </a:cubicBezTo>
                <a:cubicBezTo>
                  <a:pt x="108" y="76"/>
                  <a:pt x="108" y="76"/>
                  <a:pt x="108" y="76"/>
                </a:cubicBezTo>
                <a:cubicBezTo>
                  <a:pt x="108" y="76"/>
                  <a:pt x="107" y="75"/>
                  <a:pt x="106" y="75"/>
                </a:cubicBezTo>
                <a:cubicBezTo>
                  <a:pt x="105" y="75"/>
                  <a:pt x="105" y="75"/>
                  <a:pt x="105" y="75"/>
                </a:cubicBezTo>
                <a:cubicBezTo>
                  <a:pt x="104" y="75"/>
                  <a:pt x="104" y="75"/>
                  <a:pt x="104" y="75"/>
                </a:cubicBezTo>
                <a:cubicBezTo>
                  <a:pt x="104" y="74"/>
                  <a:pt x="103" y="74"/>
                  <a:pt x="102" y="74"/>
                </a:cubicBezTo>
                <a:cubicBezTo>
                  <a:pt x="101" y="74"/>
                  <a:pt x="100" y="73"/>
                  <a:pt x="99" y="73"/>
                </a:cubicBezTo>
                <a:cubicBezTo>
                  <a:pt x="89" y="69"/>
                  <a:pt x="81" y="63"/>
                  <a:pt x="73" y="55"/>
                </a:cubicBezTo>
                <a:cubicBezTo>
                  <a:pt x="66" y="48"/>
                  <a:pt x="60" y="39"/>
                  <a:pt x="56" y="30"/>
                </a:cubicBezTo>
                <a:cubicBezTo>
                  <a:pt x="52" y="20"/>
                  <a:pt x="50" y="10"/>
                  <a:pt x="5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8"/>
                  <a:pt x="1" y="17"/>
                  <a:pt x="3" y="25"/>
                </a:cubicBezTo>
                <a:cubicBezTo>
                  <a:pt x="4" y="33"/>
                  <a:pt x="7" y="41"/>
                  <a:pt x="10" y="49"/>
                </a:cubicBezTo>
                <a:cubicBezTo>
                  <a:pt x="16" y="65"/>
                  <a:pt x="26" y="79"/>
                  <a:pt x="38" y="91"/>
                </a:cubicBezTo>
                <a:cubicBezTo>
                  <a:pt x="50" y="103"/>
                  <a:pt x="64" y="113"/>
                  <a:pt x="80" y="119"/>
                </a:cubicBezTo>
                <a:cubicBezTo>
                  <a:pt x="81" y="120"/>
                  <a:pt x="83" y="121"/>
                  <a:pt x="85" y="121"/>
                </a:cubicBezTo>
                <a:cubicBezTo>
                  <a:pt x="86" y="122"/>
                  <a:pt x="87" y="122"/>
                  <a:pt x="88" y="122"/>
                </a:cubicBezTo>
                <a:cubicBezTo>
                  <a:pt x="89" y="123"/>
                  <a:pt x="89" y="123"/>
                  <a:pt x="89" y="123"/>
                </a:cubicBezTo>
                <a:cubicBezTo>
                  <a:pt x="90" y="123"/>
                  <a:pt x="91" y="123"/>
                  <a:pt x="91" y="123"/>
                </a:cubicBezTo>
                <a:cubicBezTo>
                  <a:pt x="93" y="124"/>
                  <a:pt x="94" y="124"/>
                  <a:pt x="95" y="124"/>
                </a:cubicBezTo>
                <a:lnTo>
                  <a:pt x="92" y="135"/>
                </a:lnTo>
                <a:close/>
              </a:path>
            </a:pathLst>
          </a:custGeom>
          <a:solidFill>
            <a:srgbClr val="203A7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16" name="Freeform 89"/>
          <p:cNvSpPr/>
          <p:nvPr/>
        </p:nvSpPr>
        <p:spPr bwMode="auto">
          <a:xfrm>
            <a:off x="4270331" y="2825624"/>
            <a:ext cx="1208383" cy="1163210"/>
          </a:xfrm>
          <a:custGeom>
            <a:avLst/>
            <a:gdLst>
              <a:gd name="T0" fmla="*/ 135 w 135"/>
              <a:gd name="T1" fmla="*/ 37 h 130"/>
              <a:gd name="T2" fmla="*/ 120 w 135"/>
              <a:gd name="T3" fmla="*/ 17 h 130"/>
              <a:gd name="T4" fmla="*/ 103 w 135"/>
              <a:gd name="T5" fmla="*/ 0 h 130"/>
              <a:gd name="T6" fmla="*/ 85 w 135"/>
              <a:gd name="T7" fmla="*/ 12 h 130"/>
              <a:gd name="T8" fmla="*/ 66 w 135"/>
              <a:gd name="T9" fmla="*/ 18 h 130"/>
              <a:gd name="T10" fmla="*/ 76 w 135"/>
              <a:gd name="T11" fmla="*/ 21 h 130"/>
              <a:gd name="T12" fmla="*/ 76 w 135"/>
              <a:gd name="T13" fmla="*/ 24 h 130"/>
              <a:gd name="T14" fmla="*/ 75 w 135"/>
              <a:gd name="T15" fmla="*/ 25 h 130"/>
              <a:gd name="T16" fmla="*/ 75 w 135"/>
              <a:gd name="T17" fmla="*/ 25 h 130"/>
              <a:gd name="T18" fmla="*/ 74 w 135"/>
              <a:gd name="T19" fmla="*/ 27 h 130"/>
              <a:gd name="T20" fmla="*/ 73 w 135"/>
              <a:gd name="T21" fmla="*/ 31 h 130"/>
              <a:gd name="T22" fmla="*/ 56 w 135"/>
              <a:gd name="T23" fmla="*/ 56 h 130"/>
              <a:gd name="T24" fmla="*/ 30 w 135"/>
              <a:gd name="T25" fmla="*/ 73 h 130"/>
              <a:gd name="T26" fmla="*/ 0 w 135"/>
              <a:gd name="T27" fmla="*/ 79 h 130"/>
              <a:gd name="T28" fmla="*/ 0 w 135"/>
              <a:gd name="T29" fmla="*/ 130 h 130"/>
              <a:gd name="T30" fmla="*/ 25 w 135"/>
              <a:gd name="T31" fmla="*/ 127 h 130"/>
              <a:gd name="T32" fmla="*/ 50 w 135"/>
              <a:gd name="T33" fmla="*/ 120 h 130"/>
              <a:gd name="T34" fmla="*/ 91 w 135"/>
              <a:gd name="T35" fmla="*/ 92 h 130"/>
              <a:gd name="T36" fmla="*/ 119 w 135"/>
              <a:gd name="T37" fmla="*/ 50 h 130"/>
              <a:gd name="T38" fmla="*/ 122 w 135"/>
              <a:gd name="T39" fmla="*/ 44 h 130"/>
              <a:gd name="T40" fmla="*/ 123 w 135"/>
              <a:gd name="T41" fmla="*/ 41 h 130"/>
              <a:gd name="T42" fmla="*/ 123 w 135"/>
              <a:gd name="T43" fmla="*/ 40 h 130"/>
              <a:gd name="T44" fmla="*/ 124 w 135"/>
              <a:gd name="T45" fmla="*/ 38 h 130"/>
              <a:gd name="T46" fmla="*/ 125 w 135"/>
              <a:gd name="T47" fmla="*/ 34 h 130"/>
              <a:gd name="T48" fmla="*/ 135 w 135"/>
              <a:gd name="T49" fmla="*/ 37 h 1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135" h="130">
                <a:moveTo>
                  <a:pt x="135" y="37"/>
                </a:moveTo>
                <a:cubicBezTo>
                  <a:pt x="131" y="30"/>
                  <a:pt x="126" y="23"/>
                  <a:pt x="120" y="17"/>
                </a:cubicBezTo>
                <a:cubicBezTo>
                  <a:pt x="115" y="10"/>
                  <a:pt x="109" y="5"/>
                  <a:pt x="103" y="0"/>
                </a:cubicBezTo>
                <a:cubicBezTo>
                  <a:pt x="97" y="5"/>
                  <a:pt x="91" y="9"/>
                  <a:pt x="85" y="12"/>
                </a:cubicBezTo>
                <a:cubicBezTo>
                  <a:pt x="79" y="15"/>
                  <a:pt x="72" y="17"/>
                  <a:pt x="66" y="18"/>
                </a:cubicBezTo>
                <a:cubicBezTo>
                  <a:pt x="76" y="21"/>
                  <a:pt x="76" y="21"/>
                  <a:pt x="76" y="21"/>
                </a:cubicBezTo>
                <a:cubicBezTo>
                  <a:pt x="76" y="22"/>
                  <a:pt x="76" y="23"/>
                  <a:pt x="76" y="24"/>
                </a:cubicBezTo>
                <a:cubicBezTo>
                  <a:pt x="75" y="25"/>
                  <a:pt x="75" y="25"/>
                  <a:pt x="75" y="25"/>
                </a:cubicBezTo>
                <a:cubicBezTo>
                  <a:pt x="75" y="25"/>
                  <a:pt x="75" y="25"/>
                  <a:pt x="75" y="25"/>
                </a:cubicBezTo>
                <a:cubicBezTo>
                  <a:pt x="75" y="26"/>
                  <a:pt x="75" y="27"/>
                  <a:pt x="74" y="27"/>
                </a:cubicBezTo>
                <a:cubicBezTo>
                  <a:pt x="74" y="28"/>
                  <a:pt x="74" y="30"/>
                  <a:pt x="73" y="31"/>
                </a:cubicBezTo>
                <a:cubicBezTo>
                  <a:pt x="69" y="40"/>
                  <a:pt x="63" y="49"/>
                  <a:pt x="56" y="56"/>
                </a:cubicBezTo>
                <a:cubicBezTo>
                  <a:pt x="49" y="64"/>
                  <a:pt x="40" y="69"/>
                  <a:pt x="30" y="73"/>
                </a:cubicBezTo>
                <a:cubicBezTo>
                  <a:pt x="21" y="77"/>
                  <a:pt x="11" y="79"/>
                  <a:pt x="0" y="79"/>
                </a:cubicBezTo>
                <a:cubicBezTo>
                  <a:pt x="0" y="130"/>
                  <a:pt x="0" y="130"/>
                  <a:pt x="0" y="130"/>
                </a:cubicBezTo>
                <a:cubicBezTo>
                  <a:pt x="9" y="130"/>
                  <a:pt x="17" y="129"/>
                  <a:pt x="25" y="127"/>
                </a:cubicBezTo>
                <a:cubicBezTo>
                  <a:pt x="34" y="126"/>
                  <a:pt x="42" y="123"/>
                  <a:pt x="50" y="120"/>
                </a:cubicBezTo>
                <a:cubicBezTo>
                  <a:pt x="65" y="113"/>
                  <a:pt x="79" y="104"/>
                  <a:pt x="91" y="92"/>
                </a:cubicBezTo>
                <a:cubicBezTo>
                  <a:pt x="103" y="80"/>
                  <a:pt x="113" y="66"/>
                  <a:pt x="119" y="50"/>
                </a:cubicBezTo>
                <a:cubicBezTo>
                  <a:pt x="120" y="48"/>
                  <a:pt x="121" y="46"/>
                  <a:pt x="122" y="44"/>
                </a:cubicBezTo>
                <a:cubicBezTo>
                  <a:pt x="122" y="43"/>
                  <a:pt x="122" y="42"/>
                  <a:pt x="123" y="41"/>
                </a:cubicBezTo>
                <a:cubicBezTo>
                  <a:pt x="123" y="40"/>
                  <a:pt x="123" y="40"/>
                  <a:pt x="123" y="40"/>
                </a:cubicBezTo>
                <a:cubicBezTo>
                  <a:pt x="123" y="40"/>
                  <a:pt x="123" y="39"/>
                  <a:pt x="124" y="38"/>
                </a:cubicBezTo>
                <a:cubicBezTo>
                  <a:pt x="124" y="37"/>
                  <a:pt x="124" y="36"/>
                  <a:pt x="125" y="34"/>
                </a:cubicBezTo>
                <a:lnTo>
                  <a:pt x="135" y="37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17" name="Freeform 88"/>
          <p:cNvSpPr/>
          <p:nvPr/>
        </p:nvSpPr>
        <p:spPr bwMode="auto">
          <a:xfrm flipV="1">
            <a:off x="5021994" y="1491630"/>
            <a:ext cx="1150127" cy="1197088"/>
          </a:xfrm>
          <a:custGeom>
            <a:avLst/>
            <a:gdLst>
              <a:gd name="T0" fmla="*/ 92 w 129"/>
              <a:gd name="T1" fmla="*/ 135 h 135"/>
              <a:gd name="T2" fmla="*/ 113 w 129"/>
              <a:gd name="T3" fmla="*/ 120 h 135"/>
              <a:gd name="T4" fmla="*/ 129 w 129"/>
              <a:gd name="T5" fmla="*/ 102 h 135"/>
              <a:gd name="T6" fmla="*/ 118 w 129"/>
              <a:gd name="T7" fmla="*/ 84 h 135"/>
              <a:gd name="T8" fmla="*/ 111 w 129"/>
              <a:gd name="T9" fmla="*/ 65 h 135"/>
              <a:gd name="T10" fmla="*/ 108 w 129"/>
              <a:gd name="T11" fmla="*/ 76 h 135"/>
              <a:gd name="T12" fmla="*/ 106 w 129"/>
              <a:gd name="T13" fmla="*/ 75 h 135"/>
              <a:gd name="T14" fmla="*/ 105 w 129"/>
              <a:gd name="T15" fmla="*/ 75 h 135"/>
              <a:gd name="T16" fmla="*/ 104 w 129"/>
              <a:gd name="T17" fmla="*/ 75 h 135"/>
              <a:gd name="T18" fmla="*/ 102 w 129"/>
              <a:gd name="T19" fmla="*/ 74 h 135"/>
              <a:gd name="T20" fmla="*/ 99 w 129"/>
              <a:gd name="T21" fmla="*/ 73 h 135"/>
              <a:gd name="T22" fmla="*/ 73 w 129"/>
              <a:gd name="T23" fmla="*/ 55 h 135"/>
              <a:gd name="T24" fmla="*/ 56 w 129"/>
              <a:gd name="T25" fmla="*/ 30 h 135"/>
              <a:gd name="T26" fmla="*/ 50 w 129"/>
              <a:gd name="T27" fmla="*/ 0 h 135"/>
              <a:gd name="T28" fmla="*/ 0 w 129"/>
              <a:gd name="T29" fmla="*/ 0 h 135"/>
              <a:gd name="T30" fmla="*/ 3 w 129"/>
              <a:gd name="T31" fmla="*/ 25 h 135"/>
              <a:gd name="T32" fmla="*/ 10 w 129"/>
              <a:gd name="T33" fmla="*/ 49 h 135"/>
              <a:gd name="T34" fmla="*/ 38 w 129"/>
              <a:gd name="T35" fmla="*/ 91 h 135"/>
              <a:gd name="T36" fmla="*/ 80 w 129"/>
              <a:gd name="T37" fmla="*/ 119 h 135"/>
              <a:gd name="T38" fmla="*/ 85 w 129"/>
              <a:gd name="T39" fmla="*/ 121 h 135"/>
              <a:gd name="T40" fmla="*/ 88 w 129"/>
              <a:gd name="T41" fmla="*/ 122 h 135"/>
              <a:gd name="T42" fmla="*/ 89 w 129"/>
              <a:gd name="T43" fmla="*/ 123 h 135"/>
              <a:gd name="T44" fmla="*/ 91 w 129"/>
              <a:gd name="T45" fmla="*/ 123 h 135"/>
              <a:gd name="T46" fmla="*/ 95 w 129"/>
              <a:gd name="T47" fmla="*/ 124 h 135"/>
              <a:gd name="T48" fmla="*/ 92 w 129"/>
              <a:gd name="T49" fmla="*/ 135 h 1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129" h="135">
                <a:moveTo>
                  <a:pt x="92" y="135"/>
                </a:moveTo>
                <a:cubicBezTo>
                  <a:pt x="100" y="130"/>
                  <a:pt x="107" y="126"/>
                  <a:pt x="113" y="120"/>
                </a:cubicBezTo>
                <a:cubicBezTo>
                  <a:pt x="119" y="115"/>
                  <a:pt x="125" y="109"/>
                  <a:pt x="129" y="102"/>
                </a:cubicBezTo>
                <a:cubicBezTo>
                  <a:pt x="125" y="97"/>
                  <a:pt x="121" y="91"/>
                  <a:pt x="118" y="84"/>
                </a:cubicBezTo>
                <a:cubicBezTo>
                  <a:pt x="115" y="78"/>
                  <a:pt x="113" y="72"/>
                  <a:pt x="111" y="65"/>
                </a:cubicBezTo>
                <a:cubicBezTo>
                  <a:pt x="108" y="76"/>
                  <a:pt x="108" y="76"/>
                  <a:pt x="108" y="76"/>
                </a:cubicBezTo>
                <a:cubicBezTo>
                  <a:pt x="108" y="76"/>
                  <a:pt x="107" y="75"/>
                  <a:pt x="106" y="75"/>
                </a:cubicBezTo>
                <a:cubicBezTo>
                  <a:pt x="105" y="75"/>
                  <a:pt x="105" y="75"/>
                  <a:pt x="105" y="75"/>
                </a:cubicBezTo>
                <a:cubicBezTo>
                  <a:pt x="104" y="75"/>
                  <a:pt x="104" y="75"/>
                  <a:pt x="104" y="75"/>
                </a:cubicBezTo>
                <a:cubicBezTo>
                  <a:pt x="104" y="74"/>
                  <a:pt x="103" y="74"/>
                  <a:pt x="102" y="74"/>
                </a:cubicBezTo>
                <a:cubicBezTo>
                  <a:pt x="101" y="74"/>
                  <a:pt x="100" y="73"/>
                  <a:pt x="99" y="73"/>
                </a:cubicBezTo>
                <a:cubicBezTo>
                  <a:pt x="89" y="69"/>
                  <a:pt x="81" y="63"/>
                  <a:pt x="73" y="55"/>
                </a:cubicBezTo>
                <a:cubicBezTo>
                  <a:pt x="66" y="48"/>
                  <a:pt x="60" y="39"/>
                  <a:pt x="56" y="30"/>
                </a:cubicBezTo>
                <a:cubicBezTo>
                  <a:pt x="52" y="20"/>
                  <a:pt x="50" y="10"/>
                  <a:pt x="5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8"/>
                  <a:pt x="1" y="17"/>
                  <a:pt x="3" y="25"/>
                </a:cubicBezTo>
                <a:cubicBezTo>
                  <a:pt x="4" y="33"/>
                  <a:pt x="7" y="41"/>
                  <a:pt x="10" y="49"/>
                </a:cubicBezTo>
                <a:cubicBezTo>
                  <a:pt x="16" y="65"/>
                  <a:pt x="26" y="79"/>
                  <a:pt x="38" y="91"/>
                </a:cubicBezTo>
                <a:cubicBezTo>
                  <a:pt x="50" y="103"/>
                  <a:pt x="64" y="113"/>
                  <a:pt x="80" y="119"/>
                </a:cubicBezTo>
                <a:cubicBezTo>
                  <a:pt x="81" y="120"/>
                  <a:pt x="83" y="121"/>
                  <a:pt x="85" y="121"/>
                </a:cubicBezTo>
                <a:cubicBezTo>
                  <a:pt x="86" y="122"/>
                  <a:pt x="87" y="122"/>
                  <a:pt x="88" y="122"/>
                </a:cubicBezTo>
                <a:cubicBezTo>
                  <a:pt x="89" y="123"/>
                  <a:pt x="89" y="123"/>
                  <a:pt x="89" y="123"/>
                </a:cubicBezTo>
                <a:cubicBezTo>
                  <a:pt x="90" y="123"/>
                  <a:pt x="91" y="123"/>
                  <a:pt x="91" y="123"/>
                </a:cubicBezTo>
                <a:cubicBezTo>
                  <a:pt x="93" y="124"/>
                  <a:pt x="94" y="124"/>
                  <a:pt x="95" y="124"/>
                </a:cubicBezTo>
                <a:lnTo>
                  <a:pt x="92" y="135"/>
                </a:lnTo>
                <a:close/>
              </a:path>
            </a:pathLst>
          </a:custGeom>
          <a:solidFill>
            <a:srgbClr val="203A7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18" name="Freeform 89"/>
          <p:cNvSpPr/>
          <p:nvPr/>
        </p:nvSpPr>
        <p:spPr bwMode="auto">
          <a:xfrm flipV="1">
            <a:off x="6236018" y="1525194"/>
            <a:ext cx="1206507" cy="1152337"/>
          </a:xfrm>
          <a:custGeom>
            <a:avLst/>
            <a:gdLst>
              <a:gd name="T0" fmla="*/ 135 w 135"/>
              <a:gd name="T1" fmla="*/ 37 h 130"/>
              <a:gd name="T2" fmla="*/ 120 w 135"/>
              <a:gd name="T3" fmla="*/ 17 h 130"/>
              <a:gd name="T4" fmla="*/ 103 w 135"/>
              <a:gd name="T5" fmla="*/ 0 h 130"/>
              <a:gd name="T6" fmla="*/ 85 w 135"/>
              <a:gd name="T7" fmla="*/ 12 h 130"/>
              <a:gd name="T8" fmla="*/ 66 w 135"/>
              <a:gd name="T9" fmla="*/ 18 h 130"/>
              <a:gd name="T10" fmla="*/ 76 w 135"/>
              <a:gd name="T11" fmla="*/ 21 h 130"/>
              <a:gd name="T12" fmla="*/ 76 w 135"/>
              <a:gd name="T13" fmla="*/ 24 h 130"/>
              <a:gd name="T14" fmla="*/ 75 w 135"/>
              <a:gd name="T15" fmla="*/ 25 h 130"/>
              <a:gd name="T16" fmla="*/ 75 w 135"/>
              <a:gd name="T17" fmla="*/ 25 h 130"/>
              <a:gd name="T18" fmla="*/ 74 w 135"/>
              <a:gd name="T19" fmla="*/ 27 h 130"/>
              <a:gd name="T20" fmla="*/ 73 w 135"/>
              <a:gd name="T21" fmla="*/ 31 h 130"/>
              <a:gd name="T22" fmla="*/ 56 w 135"/>
              <a:gd name="T23" fmla="*/ 56 h 130"/>
              <a:gd name="T24" fmla="*/ 30 w 135"/>
              <a:gd name="T25" fmla="*/ 73 h 130"/>
              <a:gd name="T26" fmla="*/ 0 w 135"/>
              <a:gd name="T27" fmla="*/ 79 h 130"/>
              <a:gd name="T28" fmla="*/ 0 w 135"/>
              <a:gd name="T29" fmla="*/ 130 h 130"/>
              <a:gd name="T30" fmla="*/ 25 w 135"/>
              <a:gd name="T31" fmla="*/ 127 h 130"/>
              <a:gd name="T32" fmla="*/ 50 w 135"/>
              <a:gd name="T33" fmla="*/ 120 h 130"/>
              <a:gd name="T34" fmla="*/ 91 w 135"/>
              <a:gd name="T35" fmla="*/ 92 h 130"/>
              <a:gd name="T36" fmla="*/ 119 w 135"/>
              <a:gd name="T37" fmla="*/ 50 h 130"/>
              <a:gd name="T38" fmla="*/ 122 w 135"/>
              <a:gd name="T39" fmla="*/ 44 h 130"/>
              <a:gd name="T40" fmla="*/ 123 w 135"/>
              <a:gd name="T41" fmla="*/ 41 h 130"/>
              <a:gd name="T42" fmla="*/ 123 w 135"/>
              <a:gd name="T43" fmla="*/ 40 h 130"/>
              <a:gd name="T44" fmla="*/ 124 w 135"/>
              <a:gd name="T45" fmla="*/ 38 h 130"/>
              <a:gd name="T46" fmla="*/ 125 w 135"/>
              <a:gd name="T47" fmla="*/ 34 h 130"/>
              <a:gd name="T48" fmla="*/ 135 w 135"/>
              <a:gd name="T49" fmla="*/ 37 h 1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135" h="130">
                <a:moveTo>
                  <a:pt x="135" y="37"/>
                </a:moveTo>
                <a:cubicBezTo>
                  <a:pt x="131" y="30"/>
                  <a:pt x="126" y="23"/>
                  <a:pt x="120" y="17"/>
                </a:cubicBezTo>
                <a:cubicBezTo>
                  <a:pt x="115" y="10"/>
                  <a:pt x="109" y="5"/>
                  <a:pt x="103" y="0"/>
                </a:cubicBezTo>
                <a:cubicBezTo>
                  <a:pt x="97" y="5"/>
                  <a:pt x="91" y="9"/>
                  <a:pt x="85" y="12"/>
                </a:cubicBezTo>
                <a:cubicBezTo>
                  <a:pt x="79" y="15"/>
                  <a:pt x="72" y="17"/>
                  <a:pt x="66" y="18"/>
                </a:cubicBezTo>
                <a:cubicBezTo>
                  <a:pt x="76" y="21"/>
                  <a:pt x="76" y="21"/>
                  <a:pt x="76" y="21"/>
                </a:cubicBezTo>
                <a:cubicBezTo>
                  <a:pt x="76" y="22"/>
                  <a:pt x="76" y="23"/>
                  <a:pt x="76" y="24"/>
                </a:cubicBezTo>
                <a:cubicBezTo>
                  <a:pt x="75" y="25"/>
                  <a:pt x="75" y="25"/>
                  <a:pt x="75" y="25"/>
                </a:cubicBezTo>
                <a:cubicBezTo>
                  <a:pt x="75" y="25"/>
                  <a:pt x="75" y="25"/>
                  <a:pt x="75" y="25"/>
                </a:cubicBezTo>
                <a:cubicBezTo>
                  <a:pt x="75" y="26"/>
                  <a:pt x="75" y="27"/>
                  <a:pt x="74" y="27"/>
                </a:cubicBezTo>
                <a:cubicBezTo>
                  <a:pt x="74" y="28"/>
                  <a:pt x="74" y="30"/>
                  <a:pt x="73" y="31"/>
                </a:cubicBezTo>
                <a:cubicBezTo>
                  <a:pt x="69" y="40"/>
                  <a:pt x="63" y="49"/>
                  <a:pt x="56" y="56"/>
                </a:cubicBezTo>
                <a:cubicBezTo>
                  <a:pt x="49" y="64"/>
                  <a:pt x="40" y="69"/>
                  <a:pt x="30" y="73"/>
                </a:cubicBezTo>
                <a:cubicBezTo>
                  <a:pt x="21" y="77"/>
                  <a:pt x="11" y="79"/>
                  <a:pt x="0" y="79"/>
                </a:cubicBezTo>
                <a:cubicBezTo>
                  <a:pt x="0" y="130"/>
                  <a:pt x="0" y="130"/>
                  <a:pt x="0" y="130"/>
                </a:cubicBezTo>
                <a:cubicBezTo>
                  <a:pt x="9" y="130"/>
                  <a:pt x="17" y="129"/>
                  <a:pt x="25" y="127"/>
                </a:cubicBezTo>
                <a:cubicBezTo>
                  <a:pt x="34" y="126"/>
                  <a:pt x="42" y="123"/>
                  <a:pt x="50" y="120"/>
                </a:cubicBezTo>
                <a:cubicBezTo>
                  <a:pt x="65" y="113"/>
                  <a:pt x="79" y="104"/>
                  <a:pt x="91" y="92"/>
                </a:cubicBezTo>
                <a:cubicBezTo>
                  <a:pt x="103" y="80"/>
                  <a:pt x="113" y="66"/>
                  <a:pt x="119" y="50"/>
                </a:cubicBezTo>
                <a:cubicBezTo>
                  <a:pt x="120" y="48"/>
                  <a:pt x="121" y="46"/>
                  <a:pt x="122" y="44"/>
                </a:cubicBezTo>
                <a:cubicBezTo>
                  <a:pt x="122" y="43"/>
                  <a:pt x="122" y="42"/>
                  <a:pt x="123" y="41"/>
                </a:cubicBezTo>
                <a:cubicBezTo>
                  <a:pt x="123" y="40"/>
                  <a:pt x="123" y="40"/>
                  <a:pt x="123" y="40"/>
                </a:cubicBezTo>
                <a:cubicBezTo>
                  <a:pt x="123" y="40"/>
                  <a:pt x="123" y="39"/>
                  <a:pt x="124" y="38"/>
                </a:cubicBezTo>
                <a:cubicBezTo>
                  <a:pt x="124" y="37"/>
                  <a:pt x="124" y="36"/>
                  <a:pt x="125" y="34"/>
                </a:cubicBezTo>
                <a:lnTo>
                  <a:pt x="135" y="37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19" name="Freeform 88"/>
          <p:cNvSpPr/>
          <p:nvPr/>
        </p:nvSpPr>
        <p:spPr bwMode="auto">
          <a:xfrm>
            <a:off x="7001485" y="2814332"/>
            <a:ext cx="1151915" cy="1208383"/>
          </a:xfrm>
          <a:custGeom>
            <a:avLst/>
            <a:gdLst>
              <a:gd name="T0" fmla="*/ 92 w 129"/>
              <a:gd name="T1" fmla="*/ 135 h 135"/>
              <a:gd name="T2" fmla="*/ 113 w 129"/>
              <a:gd name="T3" fmla="*/ 120 h 135"/>
              <a:gd name="T4" fmla="*/ 129 w 129"/>
              <a:gd name="T5" fmla="*/ 102 h 135"/>
              <a:gd name="T6" fmla="*/ 118 w 129"/>
              <a:gd name="T7" fmla="*/ 84 h 135"/>
              <a:gd name="T8" fmla="*/ 111 w 129"/>
              <a:gd name="T9" fmla="*/ 65 h 135"/>
              <a:gd name="T10" fmla="*/ 108 w 129"/>
              <a:gd name="T11" fmla="*/ 76 h 135"/>
              <a:gd name="T12" fmla="*/ 106 w 129"/>
              <a:gd name="T13" fmla="*/ 75 h 135"/>
              <a:gd name="T14" fmla="*/ 105 w 129"/>
              <a:gd name="T15" fmla="*/ 75 h 135"/>
              <a:gd name="T16" fmla="*/ 104 w 129"/>
              <a:gd name="T17" fmla="*/ 75 h 135"/>
              <a:gd name="T18" fmla="*/ 102 w 129"/>
              <a:gd name="T19" fmla="*/ 74 h 135"/>
              <a:gd name="T20" fmla="*/ 99 w 129"/>
              <a:gd name="T21" fmla="*/ 73 h 135"/>
              <a:gd name="T22" fmla="*/ 73 w 129"/>
              <a:gd name="T23" fmla="*/ 55 h 135"/>
              <a:gd name="T24" fmla="*/ 56 w 129"/>
              <a:gd name="T25" fmla="*/ 30 h 135"/>
              <a:gd name="T26" fmla="*/ 50 w 129"/>
              <a:gd name="T27" fmla="*/ 0 h 135"/>
              <a:gd name="T28" fmla="*/ 0 w 129"/>
              <a:gd name="T29" fmla="*/ 0 h 135"/>
              <a:gd name="T30" fmla="*/ 3 w 129"/>
              <a:gd name="T31" fmla="*/ 25 h 135"/>
              <a:gd name="T32" fmla="*/ 10 w 129"/>
              <a:gd name="T33" fmla="*/ 49 h 135"/>
              <a:gd name="T34" fmla="*/ 38 w 129"/>
              <a:gd name="T35" fmla="*/ 91 h 135"/>
              <a:gd name="T36" fmla="*/ 80 w 129"/>
              <a:gd name="T37" fmla="*/ 119 h 135"/>
              <a:gd name="T38" fmla="*/ 85 w 129"/>
              <a:gd name="T39" fmla="*/ 121 h 135"/>
              <a:gd name="T40" fmla="*/ 88 w 129"/>
              <a:gd name="T41" fmla="*/ 122 h 135"/>
              <a:gd name="T42" fmla="*/ 89 w 129"/>
              <a:gd name="T43" fmla="*/ 123 h 135"/>
              <a:gd name="T44" fmla="*/ 91 w 129"/>
              <a:gd name="T45" fmla="*/ 123 h 135"/>
              <a:gd name="T46" fmla="*/ 95 w 129"/>
              <a:gd name="T47" fmla="*/ 124 h 135"/>
              <a:gd name="T48" fmla="*/ 92 w 129"/>
              <a:gd name="T49" fmla="*/ 135 h 1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129" h="135">
                <a:moveTo>
                  <a:pt x="92" y="135"/>
                </a:moveTo>
                <a:cubicBezTo>
                  <a:pt x="100" y="130"/>
                  <a:pt x="107" y="126"/>
                  <a:pt x="113" y="120"/>
                </a:cubicBezTo>
                <a:cubicBezTo>
                  <a:pt x="119" y="115"/>
                  <a:pt x="125" y="109"/>
                  <a:pt x="129" y="102"/>
                </a:cubicBezTo>
                <a:cubicBezTo>
                  <a:pt x="125" y="97"/>
                  <a:pt x="121" y="91"/>
                  <a:pt x="118" y="84"/>
                </a:cubicBezTo>
                <a:cubicBezTo>
                  <a:pt x="115" y="78"/>
                  <a:pt x="113" y="72"/>
                  <a:pt x="111" y="65"/>
                </a:cubicBezTo>
                <a:cubicBezTo>
                  <a:pt x="108" y="76"/>
                  <a:pt x="108" y="76"/>
                  <a:pt x="108" y="76"/>
                </a:cubicBezTo>
                <a:cubicBezTo>
                  <a:pt x="108" y="76"/>
                  <a:pt x="107" y="75"/>
                  <a:pt x="106" y="75"/>
                </a:cubicBezTo>
                <a:cubicBezTo>
                  <a:pt x="105" y="75"/>
                  <a:pt x="105" y="75"/>
                  <a:pt x="105" y="75"/>
                </a:cubicBezTo>
                <a:cubicBezTo>
                  <a:pt x="104" y="75"/>
                  <a:pt x="104" y="75"/>
                  <a:pt x="104" y="75"/>
                </a:cubicBezTo>
                <a:cubicBezTo>
                  <a:pt x="104" y="74"/>
                  <a:pt x="103" y="74"/>
                  <a:pt x="102" y="74"/>
                </a:cubicBezTo>
                <a:cubicBezTo>
                  <a:pt x="101" y="74"/>
                  <a:pt x="100" y="73"/>
                  <a:pt x="99" y="73"/>
                </a:cubicBezTo>
                <a:cubicBezTo>
                  <a:pt x="89" y="69"/>
                  <a:pt x="81" y="63"/>
                  <a:pt x="73" y="55"/>
                </a:cubicBezTo>
                <a:cubicBezTo>
                  <a:pt x="66" y="48"/>
                  <a:pt x="60" y="39"/>
                  <a:pt x="56" y="30"/>
                </a:cubicBezTo>
                <a:cubicBezTo>
                  <a:pt x="52" y="20"/>
                  <a:pt x="50" y="10"/>
                  <a:pt x="5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8"/>
                  <a:pt x="1" y="17"/>
                  <a:pt x="3" y="25"/>
                </a:cubicBezTo>
                <a:cubicBezTo>
                  <a:pt x="4" y="33"/>
                  <a:pt x="7" y="41"/>
                  <a:pt x="10" y="49"/>
                </a:cubicBezTo>
                <a:cubicBezTo>
                  <a:pt x="16" y="65"/>
                  <a:pt x="26" y="79"/>
                  <a:pt x="38" y="91"/>
                </a:cubicBezTo>
                <a:cubicBezTo>
                  <a:pt x="50" y="103"/>
                  <a:pt x="64" y="113"/>
                  <a:pt x="80" y="119"/>
                </a:cubicBezTo>
                <a:cubicBezTo>
                  <a:pt x="81" y="120"/>
                  <a:pt x="83" y="121"/>
                  <a:pt x="85" y="121"/>
                </a:cubicBezTo>
                <a:cubicBezTo>
                  <a:pt x="86" y="122"/>
                  <a:pt x="87" y="122"/>
                  <a:pt x="88" y="122"/>
                </a:cubicBezTo>
                <a:cubicBezTo>
                  <a:pt x="89" y="123"/>
                  <a:pt x="89" y="123"/>
                  <a:pt x="89" y="123"/>
                </a:cubicBezTo>
                <a:cubicBezTo>
                  <a:pt x="90" y="123"/>
                  <a:pt x="91" y="123"/>
                  <a:pt x="91" y="123"/>
                </a:cubicBezTo>
                <a:cubicBezTo>
                  <a:pt x="93" y="124"/>
                  <a:pt x="94" y="124"/>
                  <a:pt x="95" y="124"/>
                </a:cubicBezTo>
                <a:lnTo>
                  <a:pt x="92" y="135"/>
                </a:lnTo>
                <a:close/>
              </a:path>
            </a:pathLst>
          </a:custGeom>
          <a:solidFill>
            <a:srgbClr val="203A7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graphicFrame>
        <p:nvGraphicFramePr>
          <p:cNvPr id="20" name="Diagram 18"/>
          <p:cNvGraphicFramePr/>
          <p:nvPr/>
        </p:nvGraphicFramePr>
        <p:xfrm>
          <a:off x="1752600" y="2307718"/>
          <a:ext cx="1028944" cy="10289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21" name="Diagram 19"/>
          <p:cNvGraphicFramePr/>
          <p:nvPr/>
        </p:nvGraphicFramePr>
        <p:xfrm>
          <a:off x="3733800" y="2228334"/>
          <a:ext cx="1028944" cy="10289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aphicFrame>
        <p:nvGraphicFramePr>
          <p:cNvPr id="22" name="Diagram 20"/>
          <p:cNvGraphicFramePr/>
          <p:nvPr/>
        </p:nvGraphicFramePr>
        <p:xfrm>
          <a:off x="5676656" y="2307718"/>
          <a:ext cx="1028944" cy="10289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sp>
        <p:nvSpPr>
          <p:cNvPr id="23" name="TextBox 21"/>
          <p:cNvSpPr txBox="1"/>
          <p:nvPr/>
        </p:nvSpPr>
        <p:spPr>
          <a:xfrm>
            <a:off x="3657600" y="1785986"/>
            <a:ext cx="1213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方正粗倩简体" panose="03000509000000000000" pitchFamily="65" charset="-122"/>
                <a:ea typeface="方正粗倩简体" panose="03000509000000000000" pitchFamily="65" charset="-122"/>
              </a:rPr>
              <a:t>添加文字</a:t>
            </a:r>
            <a:endParaRPr lang="en-US" dirty="0">
              <a:latin typeface="方正粗倩简体" panose="03000509000000000000" pitchFamily="65" charset="-122"/>
              <a:ea typeface="方正粗倩简体" panose="03000509000000000000" pitchFamily="65" charset="-122"/>
            </a:endParaRPr>
          </a:p>
        </p:txBody>
      </p:sp>
      <p:sp>
        <p:nvSpPr>
          <p:cNvPr id="24" name="TextBox 22"/>
          <p:cNvSpPr txBox="1"/>
          <p:nvPr/>
        </p:nvSpPr>
        <p:spPr>
          <a:xfrm>
            <a:off x="5636396" y="3450718"/>
            <a:ext cx="1213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方正粗倩简体" panose="03000509000000000000" pitchFamily="65" charset="-122"/>
                <a:ea typeface="方正粗倩简体" panose="03000509000000000000" pitchFamily="65" charset="-122"/>
              </a:rPr>
              <a:t>添加文字</a:t>
            </a:r>
            <a:endParaRPr lang="en-US" dirty="0">
              <a:latin typeface="方正粗倩简体" panose="03000509000000000000" pitchFamily="65" charset="-122"/>
              <a:ea typeface="方正粗倩简体" panose="03000509000000000000" pitchFamily="65" charset="-122"/>
            </a:endParaRPr>
          </a:p>
        </p:txBody>
      </p:sp>
      <p:sp>
        <p:nvSpPr>
          <p:cNvPr id="25" name="TextBox 23"/>
          <p:cNvSpPr txBox="1"/>
          <p:nvPr/>
        </p:nvSpPr>
        <p:spPr>
          <a:xfrm>
            <a:off x="1682163" y="3450718"/>
            <a:ext cx="1213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方正粗倩简体" panose="03000509000000000000" pitchFamily="65" charset="-122"/>
                <a:ea typeface="方正粗倩简体" panose="03000509000000000000" pitchFamily="65" charset="-122"/>
              </a:rPr>
              <a:t>添加文字</a:t>
            </a:r>
            <a:endParaRPr lang="en-US" dirty="0">
              <a:latin typeface="方正粗倩简体" panose="03000509000000000000" pitchFamily="65" charset="-122"/>
              <a:ea typeface="方正粗倩简体" panose="03000509000000000000" pitchFamily="65" charset="-122"/>
            </a:endParaRPr>
          </a:p>
        </p:txBody>
      </p:sp>
      <p:grpSp>
        <p:nvGrpSpPr>
          <p:cNvPr id="26" name="Group 31"/>
          <p:cNvGrpSpPr/>
          <p:nvPr/>
        </p:nvGrpSpPr>
        <p:grpSpPr>
          <a:xfrm>
            <a:off x="5904564" y="2537561"/>
            <a:ext cx="573129" cy="569258"/>
            <a:chOff x="10213975" y="4567238"/>
            <a:chExt cx="469900" cy="466726"/>
          </a:xfrm>
          <a:solidFill>
            <a:schemeClr val="bg1"/>
          </a:solidFill>
        </p:grpSpPr>
        <p:sp>
          <p:nvSpPr>
            <p:cNvPr id="27" name="Oval 32"/>
            <p:cNvSpPr>
              <a:spLocks noChangeArrowheads="1"/>
            </p:cNvSpPr>
            <p:nvPr/>
          </p:nvSpPr>
          <p:spPr bwMode="auto">
            <a:xfrm>
              <a:off x="10533063" y="4567238"/>
              <a:ext cx="82550" cy="793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8" name="Freeform 33"/>
            <p:cNvSpPr/>
            <p:nvPr/>
          </p:nvSpPr>
          <p:spPr bwMode="auto">
            <a:xfrm>
              <a:off x="10488613" y="4654551"/>
              <a:ext cx="173038" cy="357188"/>
            </a:xfrm>
            <a:custGeom>
              <a:avLst/>
              <a:gdLst>
                <a:gd name="T0" fmla="*/ 45 w 46"/>
                <a:gd name="T1" fmla="*/ 15 h 95"/>
                <a:gd name="T2" fmla="*/ 45 w 46"/>
                <a:gd name="T3" fmla="*/ 14 h 95"/>
                <a:gd name="T4" fmla="*/ 32 w 46"/>
                <a:gd name="T5" fmla="*/ 0 h 95"/>
                <a:gd name="T6" fmla="*/ 32 w 46"/>
                <a:gd name="T7" fmla="*/ 0 h 95"/>
                <a:gd name="T8" fmla="*/ 32 w 46"/>
                <a:gd name="T9" fmla="*/ 0 h 95"/>
                <a:gd name="T10" fmla="*/ 30 w 46"/>
                <a:gd name="T11" fmla="*/ 0 h 95"/>
                <a:gd name="T12" fmla="*/ 25 w 46"/>
                <a:gd name="T13" fmla="*/ 0 h 95"/>
                <a:gd name="T14" fmla="*/ 24 w 46"/>
                <a:gd name="T15" fmla="*/ 4 h 95"/>
                <a:gd name="T16" fmla="*/ 26 w 46"/>
                <a:gd name="T17" fmla="*/ 19 h 95"/>
                <a:gd name="T18" fmla="*/ 23 w 46"/>
                <a:gd name="T19" fmla="*/ 24 h 95"/>
                <a:gd name="T20" fmla="*/ 20 w 46"/>
                <a:gd name="T21" fmla="*/ 19 h 95"/>
                <a:gd name="T22" fmla="*/ 21 w 46"/>
                <a:gd name="T23" fmla="*/ 4 h 95"/>
                <a:gd name="T24" fmla="*/ 20 w 46"/>
                <a:gd name="T25" fmla="*/ 0 h 95"/>
                <a:gd name="T26" fmla="*/ 16 w 46"/>
                <a:gd name="T27" fmla="*/ 0 h 95"/>
                <a:gd name="T28" fmla="*/ 14 w 46"/>
                <a:gd name="T29" fmla="*/ 0 h 95"/>
                <a:gd name="T30" fmla="*/ 13 w 46"/>
                <a:gd name="T31" fmla="*/ 0 h 95"/>
                <a:gd name="T32" fmla="*/ 13 w 46"/>
                <a:gd name="T33" fmla="*/ 0 h 95"/>
                <a:gd name="T34" fmla="*/ 0 w 46"/>
                <a:gd name="T35" fmla="*/ 14 h 95"/>
                <a:gd name="T36" fmla="*/ 0 w 46"/>
                <a:gd name="T37" fmla="*/ 15 h 95"/>
                <a:gd name="T38" fmla="*/ 0 w 46"/>
                <a:gd name="T39" fmla="*/ 16 h 95"/>
                <a:gd name="T40" fmla="*/ 0 w 46"/>
                <a:gd name="T41" fmla="*/ 45 h 95"/>
                <a:gd name="T42" fmla="*/ 4 w 46"/>
                <a:gd name="T43" fmla="*/ 50 h 95"/>
                <a:gd name="T44" fmla="*/ 9 w 46"/>
                <a:gd name="T45" fmla="*/ 45 h 95"/>
                <a:gd name="T46" fmla="*/ 9 w 46"/>
                <a:gd name="T47" fmla="*/ 17 h 95"/>
                <a:gd name="T48" fmla="*/ 10 w 46"/>
                <a:gd name="T49" fmla="*/ 17 h 95"/>
                <a:gd name="T50" fmla="*/ 10 w 46"/>
                <a:gd name="T51" fmla="*/ 45 h 95"/>
                <a:gd name="T52" fmla="*/ 10 w 46"/>
                <a:gd name="T53" fmla="*/ 45 h 95"/>
                <a:gd name="T54" fmla="*/ 10 w 46"/>
                <a:gd name="T55" fmla="*/ 95 h 95"/>
                <a:gd name="T56" fmla="*/ 22 w 46"/>
                <a:gd name="T57" fmla="*/ 95 h 95"/>
                <a:gd name="T58" fmla="*/ 22 w 46"/>
                <a:gd name="T59" fmla="*/ 51 h 95"/>
                <a:gd name="T60" fmla="*/ 24 w 46"/>
                <a:gd name="T61" fmla="*/ 51 h 95"/>
                <a:gd name="T62" fmla="*/ 24 w 46"/>
                <a:gd name="T63" fmla="*/ 95 h 95"/>
                <a:gd name="T64" fmla="*/ 35 w 46"/>
                <a:gd name="T65" fmla="*/ 95 h 95"/>
                <a:gd name="T66" fmla="*/ 35 w 46"/>
                <a:gd name="T67" fmla="*/ 45 h 95"/>
                <a:gd name="T68" fmla="*/ 35 w 46"/>
                <a:gd name="T69" fmla="*/ 43 h 95"/>
                <a:gd name="T70" fmla="*/ 35 w 46"/>
                <a:gd name="T71" fmla="*/ 17 h 95"/>
                <a:gd name="T72" fmla="*/ 37 w 46"/>
                <a:gd name="T73" fmla="*/ 17 h 95"/>
                <a:gd name="T74" fmla="*/ 37 w 46"/>
                <a:gd name="T75" fmla="*/ 45 h 95"/>
                <a:gd name="T76" fmla="*/ 41 w 46"/>
                <a:gd name="T77" fmla="*/ 50 h 95"/>
                <a:gd name="T78" fmla="*/ 46 w 46"/>
                <a:gd name="T79" fmla="*/ 45 h 95"/>
                <a:gd name="T80" fmla="*/ 46 w 46"/>
                <a:gd name="T81" fmla="*/ 16 h 95"/>
                <a:gd name="T82" fmla="*/ 45 w 46"/>
                <a:gd name="T83" fmla="*/ 1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6" h="95">
                  <a:moveTo>
                    <a:pt x="45" y="15"/>
                  </a:moveTo>
                  <a:cubicBezTo>
                    <a:pt x="45" y="14"/>
                    <a:pt x="45" y="14"/>
                    <a:pt x="45" y="14"/>
                  </a:cubicBezTo>
                  <a:cubicBezTo>
                    <a:pt x="45" y="7"/>
                    <a:pt x="39" y="1"/>
                    <a:pt x="32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5" y="3"/>
                    <a:pt x="24" y="4"/>
                    <a:pt x="24" y="4"/>
                  </a:cubicBezTo>
                  <a:cubicBezTo>
                    <a:pt x="24" y="4"/>
                    <a:pt x="26" y="15"/>
                    <a:pt x="26" y="19"/>
                  </a:cubicBezTo>
                  <a:cubicBezTo>
                    <a:pt x="25" y="21"/>
                    <a:pt x="24" y="24"/>
                    <a:pt x="23" y="24"/>
                  </a:cubicBezTo>
                  <a:cubicBezTo>
                    <a:pt x="22" y="25"/>
                    <a:pt x="20" y="21"/>
                    <a:pt x="20" y="19"/>
                  </a:cubicBezTo>
                  <a:cubicBezTo>
                    <a:pt x="19" y="15"/>
                    <a:pt x="21" y="4"/>
                    <a:pt x="21" y="4"/>
                  </a:cubicBezTo>
                  <a:cubicBezTo>
                    <a:pt x="20" y="3"/>
                    <a:pt x="20" y="1"/>
                    <a:pt x="2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6" y="1"/>
                    <a:pt x="0" y="7"/>
                    <a:pt x="0" y="14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8"/>
                    <a:pt x="2" y="50"/>
                    <a:pt x="4" y="50"/>
                  </a:cubicBezTo>
                  <a:cubicBezTo>
                    <a:pt x="7" y="50"/>
                    <a:pt x="9" y="48"/>
                    <a:pt x="9" y="45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45"/>
                    <a:pt x="10" y="45"/>
                    <a:pt x="10" y="45"/>
                  </a:cubicBezTo>
                  <a:cubicBezTo>
                    <a:pt x="10" y="45"/>
                    <a:pt x="10" y="45"/>
                    <a:pt x="10" y="45"/>
                  </a:cubicBezTo>
                  <a:cubicBezTo>
                    <a:pt x="10" y="95"/>
                    <a:pt x="10" y="95"/>
                    <a:pt x="10" y="95"/>
                  </a:cubicBezTo>
                  <a:cubicBezTo>
                    <a:pt x="22" y="95"/>
                    <a:pt x="22" y="95"/>
                    <a:pt x="22" y="95"/>
                  </a:cubicBezTo>
                  <a:cubicBezTo>
                    <a:pt x="22" y="51"/>
                    <a:pt x="22" y="51"/>
                    <a:pt x="22" y="51"/>
                  </a:cubicBezTo>
                  <a:cubicBezTo>
                    <a:pt x="24" y="51"/>
                    <a:pt x="24" y="51"/>
                    <a:pt x="24" y="51"/>
                  </a:cubicBezTo>
                  <a:cubicBezTo>
                    <a:pt x="24" y="95"/>
                    <a:pt x="24" y="95"/>
                    <a:pt x="24" y="95"/>
                  </a:cubicBezTo>
                  <a:cubicBezTo>
                    <a:pt x="35" y="95"/>
                    <a:pt x="35" y="95"/>
                    <a:pt x="35" y="95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5" y="43"/>
                    <a:pt x="35" y="43"/>
                    <a:pt x="35" y="43"/>
                  </a:cubicBezTo>
                  <a:cubicBezTo>
                    <a:pt x="35" y="17"/>
                    <a:pt x="35" y="17"/>
                    <a:pt x="35" y="17"/>
                  </a:cubicBezTo>
                  <a:cubicBezTo>
                    <a:pt x="37" y="17"/>
                    <a:pt x="37" y="17"/>
                    <a:pt x="37" y="17"/>
                  </a:cubicBezTo>
                  <a:cubicBezTo>
                    <a:pt x="37" y="45"/>
                    <a:pt x="37" y="45"/>
                    <a:pt x="37" y="45"/>
                  </a:cubicBezTo>
                  <a:cubicBezTo>
                    <a:pt x="37" y="48"/>
                    <a:pt x="39" y="50"/>
                    <a:pt x="41" y="50"/>
                  </a:cubicBezTo>
                  <a:cubicBezTo>
                    <a:pt x="44" y="50"/>
                    <a:pt x="46" y="48"/>
                    <a:pt x="46" y="45"/>
                  </a:cubicBezTo>
                  <a:cubicBezTo>
                    <a:pt x="46" y="16"/>
                    <a:pt x="46" y="16"/>
                    <a:pt x="46" y="16"/>
                  </a:cubicBezTo>
                  <a:cubicBezTo>
                    <a:pt x="46" y="16"/>
                    <a:pt x="46" y="16"/>
                    <a:pt x="45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9" name="Freeform 34"/>
            <p:cNvSpPr/>
            <p:nvPr/>
          </p:nvSpPr>
          <p:spPr bwMode="auto">
            <a:xfrm>
              <a:off x="10348913" y="4687888"/>
              <a:ext cx="112713" cy="323850"/>
            </a:xfrm>
            <a:custGeom>
              <a:avLst/>
              <a:gdLst>
                <a:gd name="T0" fmla="*/ 29 w 30"/>
                <a:gd name="T1" fmla="*/ 13 h 86"/>
                <a:gd name="T2" fmla="*/ 16 w 30"/>
                <a:gd name="T3" fmla="*/ 1 h 86"/>
                <a:gd name="T4" fmla="*/ 14 w 30"/>
                <a:gd name="T5" fmla="*/ 1 h 86"/>
                <a:gd name="T6" fmla="*/ 1 w 30"/>
                <a:gd name="T7" fmla="*/ 13 h 86"/>
                <a:gd name="T8" fmla="*/ 2 w 30"/>
                <a:gd name="T9" fmla="*/ 16 h 86"/>
                <a:gd name="T10" fmla="*/ 8 w 30"/>
                <a:gd name="T11" fmla="*/ 16 h 86"/>
                <a:gd name="T12" fmla="*/ 8 w 30"/>
                <a:gd name="T13" fmla="*/ 86 h 86"/>
                <a:gd name="T14" fmla="*/ 22 w 30"/>
                <a:gd name="T15" fmla="*/ 86 h 86"/>
                <a:gd name="T16" fmla="*/ 22 w 30"/>
                <a:gd name="T17" fmla="*/ 16 h 86"/>
                <a:gd name="T18" fmla="*/ 27 w 30"/>
                <a:gd name="T19" fmla="*/ 16 h 86"/>
                <a:gd name="T20" fmla="*/ 29 w 30"/>
                <a:gd name="T21" fmla="*/ 1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" h="86">
                  <a:moveTo>
                    <a:pt x="29" y="13"/>
                  </a:moveTo>
                  <a:cubicBezTo>
                    <a:pt x="16" y="1"/>
                    <a:pt x="16" y="1"/>
                    <a:pt x="16" y="1"/>
                  </a:cubicBezTo>
                  <a:cubicBezTo>
                    <a:pt x="15" y="0"/>
                    <a:pt x="14" y="0"/>
                    <a:pt x="14" y="1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0" y="14"/>
                    <a:pt x="1" y="16"/>
                    <a:pt x="2" y="1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86"/>
                    <a:pt x="8" y="86"/>
                    <a:pt x="8" y="86"/>
                  </a:cubicBezTo>
                  <a:cubicBezTo>
                    <a:pt x="22" y="86"/>
                    <a:pt x="22" y="86"/>
                    <a:pt x="22" y="86"/>
                  </a:cubicBezTo>
                  <a:cubicBezTo>
                    <a:pt x="22" y="16"/>
                    <a:pt x="22" y="16"/>
                    <a:pt x="22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9" y="16"/>
                    <a:pt x="30" y="14"/>
                    <a:pt x="29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30" name="Freeform 35"/>
            <p:cNvSpPr/>
            <p:nvPr/>
          </p:nvSpPr>
          <p:spPr bwMode="auto">
            <a:xfrm>
              <a:off x="10240963" y="4800601"/>
              <a:ext cx="111125" cy="211138"/>
            </a:xfrm>
            <a:custGeom>
              <a:avLst/>
              <a:gdLst>
                <a:gd name="T0" fmla="*/ 29 w 30"/>
                <a:gd name="T1" fmla="*/ 13 h 56"/>
                <a:gd name="T2" fmla="*/ 16 w 30"/>
                <a:gd name="T3" fmla="*/ 0 h 56"/>
                <a:gd name="T4" fmla="*/ 14 w 30"/>
                <a:gd name="T5" fmla="*/ 0 h 56"/>
                <a:gd name="T6" fmla="*/ 1 w 30"/>
                <a:gd name="T7" fmla="*/ 13 h 56"/>
                <a:gd name="T8" fmla="*/ 3 w 30"/>
                <a:gd name="T9" fmla="*/ 16 h 56"/>
                <a:gd name="T10" fmla="*/ 8 w 30"/>
                <a:gd name="T11" fmla="*/ 16 h 56"/>
                <a:gd name="T12" fmla="*/ 8 w 30"/>
                <a:gd name="T13" fmla="*/ 56 h 56"/>
                <a:gd name="T14" fmla="*/ 22 w 30"/>
                <a:gd name="T15" fmla="*/ 56 h 56"/>
                <a:gd name="T16" fmla="*/ 22 w 30"/>
                <a:gd name="T17" fmla="*/ 16 h 56"/>
                <a:gd name="T18" fmla="*/ 28 w 30"/>
                <a:gd name="T19" fmla="*/ 16 h 56"/>
                <a:gd name="T20" fmla="*/ 29 w 30"/>
                <a:gd name="T21" fmla="*/ 13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" h="56">
                  <a:moveTo>
                    <a:pt x="29" y="13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5" y="0"/>
                    <a:pt x="14" y="0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0" y="14"/>
                    <a:pt x="1" y="16"/>
                    <a:pt x="3" y="1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56"/>
                    <a:pt x="8" y="56"/>
                    <a:pt x="8" y="56"/>
                  </a:cubicBezTo>
                  <a:cubicBezTo>
                    <a:pt x="22" y="56"/>
                    <a:pt x="22" y="56"/>
                    <a:pt x="22" y="56"/>
                  </a:cubicBezTo>
                  <a:cubicBezTo>
                    <a:pt x="22" y="16"/>
                    <a:pt x="22" y="16"/>
                    <a:pt x="22" y="16"/>
                  </a:cubicBezTo>
                  <a:cubicBezTo>
                    <a:pt x="28" y="16"/>
                    <a:pt x="28" y="16"/>
                    <a:pt x="28" y="16"/>
                  </a:cubicBezTo>
                  <a:cubicBezTo>
                    <a:pt x="29" y="16"/>
                    <a:pt x="30" y="14"/>
                    <a:pt x="29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31" name="Freeform 36"/>
            <p:cNvSpPr/>
            <p:nvPr/>
          </p:nvSpPr>
          <p:spPr bwMode="auto">
            <a:xfrm>
              <a:off x="10213975" y="5006976"/>
              <a:ext cx="469900" cy="26988"/>
            </a:xfrm>
            <a:custGeom>
              <a:avLst/>
              <a:gdLst>
                <a:gd name="T0" fmla="*/ 125 w 125"/>
                <a:gd name="T1" fmla="*/ 6 h 7"/>
                <a:gd name="T2" fmla="*/ 123 w 125"/>
                <a:gd name="T3" fmla="*/ 7 h 7"/>
                <a:gd name="T4" fmla="*/ 2 w 125"/>
                <a:gd name="T5" fmla="*/ 7 h 7"/>
                <a:gd name="T6" fmla="*/ 0 w 125"/>
                <a:gd name="T7" fmla="*/ 6 h 7"/>
                <a:gd name="T8" fmla="*/ 0 w 125"/>
                <a:gd name="T9" fmla="*/ 2 h 7"/>
                <a:gd name="T10" fmla="*/ 2 w 125"/>
                <a:gd name="T11" fmla="*/ 0 h 7"/>
                <a:gd name="T12" fmla="*/ 123 w 125"/>
                <a:gd name="T13" fmla="*/ 0 h 7"/>
                <a:gd name="T14" fmla="*/ 125 w 125"/>
                <a:gd name="T15" fmla="*/ 2 h 7"/>
                <a:gd name="T16" fmla="*/ 125 w 125"/>
                <a:gd name="T17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5" h="7">
                  <a:moveTo>
                    <a:pt x="125" y="6"/>
                  </a:moveTo>
                  <a:cubicBezTo>
                    <a:pt x="125" y="7"/>
                    <a:pt x="124" y="7"/>
                    <a:pt x="123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1" y="7"/>
                    <a:pt x="0" y="7"/>
                    <a:pt x="0" y="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24" y="0"/>
                    <a:pt x="125" y="1"/>
                    <a:pt x="125" y="2"/>
                  </a:cubicBezTo>
                  <a:lnTo>
                    <a:pt x="125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  <p:grpSp>
        <p:nvGrpSpPr>
          <p:cNvPr id="32" name="Group 37"/>
          <p:cNvGrpSpPr/>
          <p:nvPr/>
        </p:nvGrpSpPr>
        <p:grpSpPr>
          <a:xfrm>
            <a:off x="3975669" y="2507647"/>
            <a:ext cx="545206" cy="470318"/>
            <a:chOff x="949325" y="4389438"/>
            <a:chExt cx="434975" cy="412751"/>
          </a:xfrm>
          <a:solidFill>
            <a:schemeClr val="bg1"/>
          </a:solidFill>
        </p:grpSpPr>
        <p:sp>
          <p:nvSpPr>
            <p:cNvPr id="33" name="Freeform 38"/>
            <p:cNvSpPr>
              <a:spLocks noEditPoints="1"/>
            </p:cNvSpPr>
            <p:nvPr/>
          </p:nvSpPr>
          <p:spPr bwMode="auto">
            <a:xfrm>
              <a:off x="1054100" y="4389438"/>
              <a:ext cx="330200" cy="285750"/>
            </a:xfrm>
            <a:custGeom>
              <a:avLst/>
              <a:gdLst>
                <a:gd name="T0" fmla="*/ 74 w 88"/>
                <a:gd name="T1" fmla="*/ 0 h 76"/>
                <a:gd name="T2" fmla="*/ 66 w 88"/>
                <a:gd name="T3" fmla="*/ 0 h 76"/>
                <a:gd name="T4" fmla="*/ 22 w 88"/>
                <a:gd name="T5" fmla="*/ 0 h 76"/>
                <a:gd name="T6" fmla="*/ 14 w 88"/>
                <a:gd name="T7" fmla="*/ 0 h 76"/>
                <a:gd name="T8" fmla="*/ 0 w 88"/>
                <a:gd name="T9" fmla="*/ 14 h 76"/>
                <a:gd name="T10" fmla="*/ 0 w 88"/>
                <a:gd name="T11" fmla="*/ 29 h 76"/>
                <a:gd name="T12" fmla="*/ 0 w 88"/>
                <a:gd name="T13" fmla="*/ 47 h 76"/>
                <a:gd name="T14" fmla="*/ 14 w 88"/>
                <a:gd name="T15" fmla="*/ 60 h 76"/>
                <a:gd name="T16" fmla="*/ 25 w 88"/>
                <a:gd name="T17" fmla="*/ 60 h 76"/>
                <a:gd name="T18" fmla="*/ 25 w 88"/>
                <a:gd name="T19" fmla="*/ 70 h 76"/>
                <a:gd name="T20" fmla="*/ 28 w 88"/>
                <a:gd name="T21" fmla="*/ 75 h 76"/>
                <a:gd name="T22" fmla="*/ 30 w 88"/>
                <a:gd name="T23" fmla="*/ 76 h 76"/>
                <a:gd name="T24" fmla="*/ 34 w 88"/>
                <a:gd name="T25" fmla="*/ 74 h 76"/>
                <a:gd name="T26" fmla="*/ 48 w 88"/>
                <a:gd name="T27" fmla="*/ 60 h 76"/>
                <a:gd name="T28" fmla="*/ 74 w 88"/>
                <a:gd name="T29" fmla="*/ 60 h 76"/>
                <a:gd name="T30" fmla="*/ 88 w 88"/>
                <a:gd name="T31" fmla="*/ 47 h 76"/>
                <a:gd name="T32" fmla="*/ 88 w 88"/>
                <a:gd name="T33" fmla="*/ 29 h 76"/>
                <a:gd name="T34" fmla="*/ 88 w 88"/>
                <a:gd name="T35" fmla="*/ 14 h 76"/>
                <a:gd name="T36" fmla="*/ 74 w 88"/>
                <a:gd name="T37" fmla="*/ 0 h 76"/>
                <a:gd name="T38" fmla="*/ 21 w 88"/>
                <a:gd name="T39" fmla="*/ 38 h 76"/>
                <a:gd name="T40" fmla="*/ 13 w 88"/>
                <a:gd name="T41" fmla="*/ 29 h 76"/>
                <a:gd name="T42" fmla="*/ 21 w 88"/>
                <a:gd name="T43" fmla="*/ 21 h 76"/>
                <a:gd name="T44" fmla="*/ 29 w 88"/>
                <a:gd name="T45" fmla="*/ 29 h 76"/>
                <a:gd name="T46" fmla="*/ 21 w 88"/>
                <a:gd name="T47" fmla="*/ 38 h 76"/>
                <a:gd name="T48" fmla="*/ 44 w 88"/>
                <a:gd name="T49" fmla="*/ 38 h 76"/>
                <a:gd name="T50" fmla="*/ 36 w 88"/>
                <a:gd name="T51" fmla="*/ 29 h 76"/>
                <a:gd name="T52" fmla="*/ 44 w 88"/>
                <a:gd name="T53" fmla="*/ 21 h 76"/>
                <a:gd name="T54" fmla="*/ 52 w 88"/>
                <a:gd name="T55" fmla="*/ 29 h 76"/>
                <a:gd name="T56" fmla="*/ 44 w 88"/>
                <a:gd name="T57" fmla="*/ 38 h 76"/>
                <a:gd name="T58" fmla="*/ 67 w 88"/>
                <a:gd name="T59" fmla="*/ 38 h 76"/>
                <a:gd name="T60" fmla="*/ 58 w 88"/>
                <a:gd name="T61" fmla="*/ 29 h 76"/>
                <a:gd name="T62" fmla="*/ 67 w 88"/>
                <a:gd name="T63" fmla="*/ 21 h 76"/>
                <a:gd name="T64" fmla="*/ 75 w 88"/>
                <a:gd name="T65" fmla="*/ 29 h 76"/>
                <a:gd name="T66" fmla="*/ 67 w 88"/>
                <a:gd name="T67" fmla="*/ 38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88" h="76">
                  <a:moveTo>
                    <a:pt x="74" y="0"/>
                  </a:moveTo>
                  <a:cubicBezTo>
                    <a:pt x="66" y="0"/>
                    <a:pt x="66" y="0"/>
                    <a:pt x="66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4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54"/>
                    <a:pt x="6" y="60"/>
                    <a:pt x="14" y="60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5" y="70"/>
                    <a:pt x="25" y="70"/>
                    <a:pt x="25" y="70"/>
                  </a:cubicBezTo>
                  <a:cubicBezTo>
                    <a:pt x="25" y="72"/>
                    <a:pt x="26" y="74"/>
                    <a:pt x="28" y="75"/>
                  </a:cubicBezTo>
                  <a:cubicBezTo>
                    <a:pt x="29" y="76"/>
                    <a:pt x="30" y="76"/>
                    <a:pt x="30" y="76"/>
                  </a:cubicBezTo>
                  <a:cubicBezTo>
                    <a:pt x="32" y="76"/>
                    <a:pt x="33" y="75"/>
                    <a:pt x="34" y="74"/>
                  </a:cubicBezTo>
                  <a:cubicBezTo>
                    <a:pt x="48" y="60"/>
                    <a:pt x="48" y="60"/>
                    <a:pt x="48" y="60"/>
                  </a:cubicBezTo>
                  <a:cubicBezTo>
                    <a:pt x="74" y="60"/>
                    <a:pt x="74" y="60"/>
                    <a:pt x="74" y="60"/>
                  </a:cubicBezTo>
                  <a:cubicBezTo>
                    <a:pt x="82" y="60"/>
                    <a:pt x="88" y="54"/>
                    <a:pt x="88" y="47"/>
                  </a:cubicBezTo>
                  <a:cubicBezTo>
                    <a:pt x="88" y="29"/>
                    <a:pt x="88" y="29"/>
                    <a:pt x="88" y="29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8" y="6"/>
                    <a:pt x="82" y="0"/>
                    <a:pt x="74" y="0"/>
                  </a:cubicBezTo>
                  <a:close/>
                  <a:moveTo>
                    <a:pt x="21" y="38"/>
                  </a:moveTo>
                  <a:cubicBezTo>
                    <a:pt x="16" y="38"/>
                    <a:pt x="13" y="34"/>
                    <a:pt x="13" y="29"/>
                  </a:cubicBezTo>
                  <a:cubicBezTo>
                    <a:pt x="13" y="25"/>
                    <a:pt x="16" y="21"/>
                    <a:pt x="21" y="21"/>
                  </a:cubicBezTo>
                  <a:cubicBezTo>
                    <a:pt x="25" y="21"/>
                    <a:pt x="29" y="25"/>
                    <a:pt x="29" y="29"/>
                  </a:cubicBezTo>
                  <a:cubicBezTo>
                    <a:pt x="29" y="34"/>
                    <a:pt x="25" y="38"/>
                    <a:pt x="21" y="38"/>
                  </a:cubicBezTo>
                  <a:close/>
                  <a:moveTo>
                    <a:pt x="44" y="38"/>
                  </a:moveTo>
                  <a:cubicBezTo>
                    <a:pt x="39" y="38"/>
                    <a:pt x="36" y="34"/>
                    <a:pt x="36" y="29"/>
                  </a:cubicBezTo>
                  <a:cubicBezTo>
                    <a:pt x="36" y="25"/>
                    <a:pt x="39" y="21"/>
                    <a:pt x="44" y="21"/>
                  </a:cubicBezTo>
                  <a:cubicBezTo>
                    <a:pt x="49" y="21"/>
                    <a:pt x="52" y="25"/>
                    <a:pt x="52" y="29"/>
                  </a:cubicBezTo>
                  <a:cubicBezTo>
                    <a:pt x="52" y="34"/>
                    <a:pt x="49" y="38"/>
                    <a:pt x="44" y="38"/>
                  </a:cubicBezTo>
                  <a:close/>
                  <a:moveTo>
                    <a:pt x="67" y="38"/>
                  </a:moveTo>
                  <a:cubicBezTo>
                    <a:pt x="62" y="38"/>
                    <a:pt x="58" y="34"/>
                    <a:pt x="58" y="29"/>
                  </a:cubicBezTo>
                  <a:cubicBezTo>
                    <a:pt x="58" y="25"/>
                    <a:pt x="62" y="21"/>
                    <a:pt x="67" y="21"/>
                  </a:cubicBezTo>
                  <a:cubicBezTo>
                    <a:pt x="71" y="21"/>
                    <a:pt x="75" y="25"/>
                    <a:pt x="75" y="29"/>
                  </a:cubicBezTo>
                  <a:cubicBezTo>
                    <a:pt x="75" y="34"/>
                    <a:pt x="71" y="38"/>
                    <a:pt x="67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34" name="Freeform 39"/>
            <p:cNvSpPr/>
            <p:nvPr/>
          </p:nvSpPr>
          <p:spPr bwMode="auto">
            <a:xfrm>
              <a:off x="949325" y="4518026"/>
              <a:ext cx="327025" cy="284163"/>
            </a:xfrm>
            <a:custGeom>
              <a:avLst/>
              <a:gdLst>
                <a:gd name="T0" fmla="*/ 79 w 87"/>
                <a:gd name="T1" fmla="*/ 33 h 76"/>
                <a:gd name="T2" fmla="*/ 79 w 87"/>
                <a:gd name="T3" fmla="*/ 46 h 76"/>
                <a:gd name="T4" fmla="*/ 72 w 87"/>
                <a:gd name="T5" fmla="*/ 53 h 76"/>
                <a:gd name="T6" fmla="*/ 62 w 87"/>
                <a:gd name="T7" fmla="*/ 53 h 76"/>
                <a:gd name="T8" fmla="*/ 55 w 87"/>
                <a:gd name="T9" fmla="*/ 59 h 76"/>
                <a:gd name="T10" fmla="*/ 55 w 87"/>
                <a:gd name="T11" fmla="*/ 66 h 76"/>
                <a:gd name="T12" fmla="*/ 44 w 87"/>
                <a:gd name="T13" fmla="*/ 55 h 76"/>
                <a:gd name="T14" fmla="*/ 39 w 87"/>
                <a:gd name="T15" fmla="*/ 53 h 76"/>
                <a:gd name="T16" fmla="*/ 14 w 87"/>
                <a:gd name="T17" fmla="*/ 53 h 76"/>
                <a:gd name="T18" fmla="*/ 8 w 87"/>
                <a:gd name="T19" fmla="*/ 46 h 76"/>
                <a:gd name="T20" fmla="*/ 8 w 87"/>
                <a:gd name="T21" fmla="*/ 29 h 76"/>
                <a:gd name="T22" fmla="*/ 8 w 87"/>
                <a:gd name="T23" fmla="*/ 14 h 76"/>
                <a:gd name="T24" fmla="*/ 14 w 87"/>
                <a:gd name="T25" fmla="*/ 8 h 76"/>
                <a:gd name="T26" fmla="*/ 22 w 87"/>
                <a:gd name="T27" fmla="*/ 8 h 76"/>
                <a:gd name="T28" fmla="*/ 22 w 87"/>
                <a:gd name="T29" fmla="*/ 0 h 76"/>
                <a:gd name="T30" fmla="*/ 14 w 87"/>
                <a:gd name="T31" fmla="*/ 0 h 76"/>
                <a:gd name="T32" fmla="*/ 0 w 87"/>
                <a:gd name="T33" fmla="*/ 14 h 76"/>
                <a:gd name="T34" fmla="*/ 0 w 87"/>
                <a:gd name="T35" fmla="*/ 29 h 76"/>
                <a:gd name="T36" fmla="*/ 0 w 87"/>
                <a:gd name="T37" fmla="*/ 46 h 76"/>
                <a:gd name="T38" fmla="*/ 14 w 87"/>
                <a:gd name="T39" fmla="*/ 61 h 76"/>
                <a:gd name="T40" fmla="*/ 39 w 87"/>
                <a:gd name="T41" fmla="*/ 61 h 76"/>
                <a:gd name="T42" fmla="*/ 52 w 87"/>
                <a:gd name="T43" fmla="*/ 74 h 76"/>
                <a:gd name="T44" fmla="*/ 57 w 87"/>
                <a:gd name="T45" fmla="*/ 76 h 76"/>
                <a:gd name="T46" fmla="*/ 59 w 87"/>
                <a:gd name="T47" fmla="*/ 75 h 76"/>
                <a:gd name="T48" fmla="*/ 63 w 87"/>
                <a:gd name="T49" fmla="*/ 69 h 76"/>
                <a:gd name="T50" fmla="*/ 63 w 87"/>
                <a:gd name="T51" fmla="*/ 61 h 76"/>
                <a:gd name="T52" fmla="*/ 72 w 87"/>
                <a:gd name="T53" fmla="*/ 61 h 76"/>
                <a:gd name="T54" fmla="*/ 87 w 87"/>
                <a:gd name="T55" fmla="*/ 46 h 76"/>
                <a:gd name="T56" fmla="*/ 87 w 87"/>
                <a:gd name="T57" fmla="*/ 33 h 76"/>
                <a:gd name="T58" fmla="*/ 79 w 87"/>
                <a:gd name="T59" fmla="*/ 33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87" h="76">
                  <a:moveTo>
                    <a:pt x="79" y="33"/>
                  </a:moveTo>
                  <a:cubicBezTo>
                    <a:pt x="79" y="46"/>
                    <a:pt x="79" y="46"/>
                    <a:pt x="79" y="46"/>
                  </a:cubicBezTo>
                  <a:cubicBezTo>
                    <a:pt x="79" y="50"/>
                    <a:pt x="76" y="53"/>
                    <a:pt x="72" y="53"/>
                  </a:cubicBezTo>
                  <a:cubicBezTo>
                    <a:pt x="62" y="53"/>
                    <a:pt x="62" y="53"/>
                    <a:pt x="62" y="53"/>
                  </a:cubicBezTo>
                  <a:cubicBezTo>
                    <a:pt x="58" y="53"/>
                    <a:pt x="55" y="56"/>
                    <a:pt x="55" y="59"/>
                  </a:cubicBezTo>
                  <a:cubicBezTo>
                    <a:pt x="55" y="66"/>
                    <a:pt x="55" y="66"/>
                    <a:pt x="55" y="66"/>
                  </a:cubicBezTo>
                  <a:cubicBezTo>
                    <a:pt x="44" y="55"/>
                    <a:pt x="44" y="55"/>
                    <a:pt x="44" y="55"/>
                  </a:cubicBezTo>
                  <a:cubicBezTo>
                    <a:pt x="43" y="53"/>
                    <a:pt x="41" y="53"/>
                    <a:pt x="39" y="53"/>
                  </a:cubicBezTo>
                  <a:cubicBezTo>
                    <a:pt x="14" y="53"/>
                    <a:pt x="14" y="53"/>
                    <a:pt x="14" y="53"/>
                  </a:cubicBezTo>
                  <a:cubicBezTo>
                    <a:pt x="11" y="53"/>
                    <a:pt x="8" y="50"/>
                    <a:pt x="8" y="46"/>
                  </a:cubicBezTo>
                  <a:cubicBezTo>
                    <a:pt x="8" y="29"/>
                    <a:pt x="8" y="29"/>
                    <a:pt x="8" y="2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8" y="11"/>
                    <a:pt x="11" y="8"/>
                    <a:pt x="14" y="8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4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54"/>
                    <a:pt x="6" y="61"/>
                    <a:pt x="14" y="61"/>
                  </a:cubicBezTo>
                  <a:cubicBezTo>
                    <a:pt x="39" y="61"/>
                    <a:pt x="39" y="61"/>
                    <a:pt x="39" y="61"/>
                  </a:cubicBezTo>
                  <a:cubicBezTo>
                    <a:pt x="52" y="74"/>
                    <a:pt x="52" y="74"/>
                    <a:pt x="52" y="74"/>
                  </a:cubicBezTo>
                  <a:cubicBezTo>
                    <a:pt x="53" y="75"/>
                    <a:pt x="55" y="76"/>
                    <a:pt x="57" y="76"/>
                  </a:cubicBezTo>
                  <a:cubicBezTo>
                    <a:pt x="58" y="76"/>
                    <a:pt x="58" y="75"/>
                    <a:pt x="59" y="75"/>
                  </a:cubicBezTo>
                  <a:cubicBezTo>
                    <a:pt x="62" y="74"/>
                    <a:pt x="63" y="72"/>
                    <a:pt x="63" y="69"/>
                  </a:cubicBezTo>
                  <a:cubicBezTo>
                    <a:pt x="63" y="61"/>
                    <a:pt x="63" y="61"/>
                    <a:pt x="63" y="61"/>
                  </a:cubicBezTo>
                  <a:cubicBezTo>
                    <a:pt x="72" y="61"/>
                    <a:pt x="72" y="61"/>
                    <a:pt x="72" y="61"/>
                  </a:cubicBezTo>
                  <a:cubicBezTo>
                    <a:pt x="81" y="61"/>
                    <a:pt x="87" y="54"/>
                    <a:pt x="87" y="46"/>
                  </a:cubicBezTo>
                  <a:cubicBezTo>
                    <a:pt x="87" y="33"/>
                    <a:pt x="87" y="33"/>
                    <a:pt x="87" y="33"/>
                  </a:cubicBezTo>
                  <a:lnTo>
                    <a:pt x="79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  <p:grpSp>
        <p:nvGrpSpPr>
          <p:cNvPr id="35" name="Group 40"/>
          <p:cNvGrpSpPr/>
          <p:nvPr/>
        </p:nvGrpSpPr>
        <p:grpSpPr>
          <a:xfrm>
            <a:off x="1942775" y="2506259"/>
            <a:ext cx="648595" cy="631863"/>
            <a:chOff x="6480175" y="4365625"/>
            <a:chExt cx="492126" cy="479426"/>
          </a:xfrm>
          <a:solidFill>
            <a:schemeClr val="bg1"/>
          </a:solidFill>
        </p:grpSpPr>
        <p:sp>
          <p:nvSpPr>
            <p:cNvPr id="36" name="Freeform 41"/>
            <p:cNvSpPr/>
            <p:nvPr/>
          </p:nvSpPr>
          <p:spPr bwMode="auto">
            <a:xfrm>
              <a:off x="6637338" y="4789488"/>
              <a:ext cx="176213" cy="55563"/>
            </a:xfrm>
            <a:custGeom>
              <a:avLst/>
              <a:gdLst>
                <a:gd name="T0" fmla="*/ 43 w 47"/>
                <a:gd name="T1" fmla="*/ 7 h 15"/>
                <a:gd name="T2" fmla="*/ 35 w 47"/>
                <a:gd name="T3" fmla="*/ 7 h 15"/>
                <a:gd name="T4" fmla="*/ 35 w 47"/>
                <a:gd name="T5" fmla="*/ 0 h 15"/>
                <a:gd name="T6" fmla="*/ 12 w 47"/>
                <a:gd name="T7" fmla="*/ 0 h 15"/>
                <a:gd name="T8" fmla="*/ 12 w 47"/>
                <a:gd name="T9" fmla="*/ 7 h 15"/>
                <a:gd name="T10" fmla="*/ 4 w 47"/>
                <a:gd name="T11" fmla="*/ 7 h 15"/>
                <a:gd name="T12" fmla="*/ 2 w 47"/>
                <a:gd name="T13" fmla="*/ 8 h 15"/>
                <a:gd name="T14" fmla="*/ 22 w 47"/>
                <a:gd name="T15" fmla="*/ 15 h 15"/>
                <a:gd name="T16" fmla="*/ 23 w 47"/>
                <a:gd name="T17" fmla="*/ 15 h 15"/>
                <a:gd name="T18" fmla="*/ 26 w 47"/>
                <a:gd name="T19" fmla="*/ 15 h 15"/>
                <a:gd name="T20" fmla="*/ 45 w 47"/>
                <a:gd name="T21" fmla="*/ 8 h 15"/>
                <a:gd name="T22" fmla="*/ 43 w 47"/>
                <a:gd name="T23" fmla="*/ 7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7" h="15">
                  <a:moveTo>
                    <a:pt x="43" y="7"/>
                  </a:moveTo>
                  <a:cubicBezTo>
                    <a:pt x="35" y="7"/>
                    <a:pt x="35" y="7"/>
                    <a:pt x="35" y="7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1" y="7"/>
                    <a:pt x="0" y="8"/>
                    <a:pt x="2" y="8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15"/>
                    <a:pt x="23" y="15"/>
                    <a:pt x="23" y="15"/>
                  </a:cubicBezTo>
                  <a:cubicBezTo>
                    <a:pt x="24" y="15"/>
                    <a:pt x="25" y="15"/>
                    <a:pt x="26" y="15"/>
                  </a:cubicBezTo>
                  <a:cubicBezTo>
                    <a:pt x="45" y="8"/>
                    <a:pt x="45" y="8"/>
                    <a:pt x="45" y="8"/>
                  </a:cubicBezTo>
                  <a:cubicBezTo>
                    <a:pt x="47" y="8"/>
                    <a:pt x="46" y="7"/>
                    <a:pt x="43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37" name="Freeform 42"/>
            <p:cNvSpPr/>
            <p:nvPr/>
          </p:nvSpPr>
          <p:spPr bwMode="auto">
            <a:xfrm>
              <a:off x="6799263" y="4745038"/>
              <a:ext cx="173038" cy="55563"/>
            </a:xfrm>
            <a:custGeom>
              <a:avLst/>
              <a:gdLst>
                <a:gd name="T0" fmla="*/ 45 w 46"/>
                <a:gd name="T1" fmla="*/ 7 h 15"/>
                <a:gd name="T2" fmla="*/ 25 w 46"/>
                <a:gd name="T3" fmla="*/ 0 h 15"/>
                <a:gd name="T4" fmla="*/ 23 w 46"/>
                <a:gd name="T5" fmla="*/ 0 h 15"/>
                <a:gd name="T6" fmla="*/ 20 w 46"/>
                <a:gd name="T7" fmla="*/ 1 h 15"/>
                <a:gd name="T8" fmla="*/ 20 w 46"/>
                <a:gd name="T9" fmla="*/ 4 h 15"/>
                <a:gd name="T10" fmla="*/ 0 w 46"/>
                <a:gd name="T11" fmla="*/ 4 h 15"/>
                <a:gd name="T12" fmla="*/ 0 w 46"/>
                <a:gd name="T13" fmla="*/ 11 h 15"/>
                <a:gd name="T14" fmla="*/ 20 w 46"/>
                <a:gd name="T15" fmla="*/ 11 h 15"/>
                <a:gd name="T16" fmla="*/ 20 w 46"/>
                <a:gd name="T17" fmla="*/ 14 h 15"/>
                <a:gd name="T18" fmla="*/ 23 w 46"/>
                <a:gd name="T19" fmla="*/ 15 h 15"/>
                <a:gd name="T20" fmla="*/ 25 w 46"/>
                <a:gd name="T21" fmla="*/ 15 h 15"/>
                <a:gd name="T22" fmla="*/ 45 w 46"/>
                <a:gd name="T23" fmla="*/ 8 h 15"/>
                <a:gd name="T24" fmla="*/ 45 w 46"/>
                <a:gd name="T25" fmla="*/ 7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6" h="15">
                  <a:moveTo>
                    <a:pt x="45" y="7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5" y="0"/>
                    <a:pt x="24" y="0"/>
                    <a:pt x="23" y="0"/>
                  </a:cubicBezTo>
                  <a:cubicBezTo>
                    <a:pt x="22" y="0"/>
                    <a:pt x="20" y="1"/>
                    <a:pt x="20" y="1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20" y="15"/>
                    <a:pt x="22" y="15"/>
                    <a:pt x="23" y="15"/>
                  </a:cubicBezTo>
                  <a:cubicBezTo>
                    <a:pt x="24" y="15"/>
                    <a:pt x="25" y="15"/>
                    <a:pt x="25" y="15"/>
                  </a:cubicBezTo>
                  <a:cubicBezTo>
                    <a:pt x="45" y="8"/>
                    <a:pt x="45" y="8"/>
                    <a:pt x="45" y="8"/>
                  </a:cubicBezTo>
                  <a:cubicBezTo>
                    <a:pt x="46" y="8"/>
                    <a:pt x="46" y="7"/>
                    <a:pt x="45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38" name="Freeform 43"/>
            <p:cNvSpPr/>
            <p:nvPr/>
          </p:nvSpPr>
          <p:spPr bwMode="auto">
            <a:xfrm>
              <a:off x="6480175" y="4745038"/>
              <a:ext cx="173038" cy="55563"/>
            </a:xfrm>
            <a:custGeom>
              <a:avLst/>
              <a:gdLst>
                <a:gd name="T0" fmla="*/ 46 w 46"/>
                <a:gd name="T1" fmla="*/ 4 h 15"/>
                <a:gd name="T2" fmla="*/ 26 w 46"/>
                <a:gd name="T3" fmla="*/ 4 h 15"/>
                <a:gd name="T4" fmla="*/ 26 w 46"/>
                <a:gd name="T5" fmla="*/ 1 h 15"/>
                <a:gd name="T6" fmla="*/ 23 w 46"/>
                <a:gd name="T7" fmla="*/ 0 h 15"/>
                <a:gd name="T8" fmla="*/ 21 w 46"/>
                <a:gd name="T9" fmla="*/ 0 h 15"/>
                <a:gd name="T10" fmla="*/ 1 w 46"/>
                <a:gd name="T11" fmla="*/ 7 h 15"/>
                <a:gd name="T12" fmla="*/ 1 w 46"/>
                <a:gd name="T13" fmla="*/ 8 h 15"/>
                <a:gd name="T14" fmla="*/ 21 w 46"/>
                <a:gd name="T15" fmla="*/ 15 h 15"/>
                <a:gd name="T16" fmla="*/ 23 w 46"/>
                <a:gd name="T17" fmla="*/ 15 h 15"/>
                <a:gd name="T18" fmla="*/ 26 w 46"/>
                <a:gd name="T19" fmla="*/ 14 h 15"/>
                <a:gd name="T20" fmla="*/ 26 w 46"/>
                <a:gd name="T21" fmla="*/ 11 h 15"/>
                <a:gd name="T22" fmla="*/ 46 w 46"/>
                <a:gd name="T23" fmla="*/ 11 h 15"/>
                <a:gd name="T24" fmla="*/ 46 w 46"/>
                <a:gd name="T25" fmla="*/ 4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6" h="15">
                  <a:moveTo>
                    <a:pt x="46" y="4"/>
                  </a:moveTo>
                  <a:cubicBezTo>
                    <a:pt x="26" y="4"/>
                    <a:pt x="26" y="4"/>
                    <a:pt x="26" y="4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26" y="1"/>
                    <a:pt x="24" y="0"/>
                    <a:pt x="23" y="0"/>
                  </a:cubicBezTo>
                  <a:cubicBezTo>
                    <a:pt x="22" y="0"/>
                    <a:pt x="21" y="0"/>
                    <a:pt x="21" y="0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7"/>
                    <a:pt x="0" y="8"/>
                    <a:pt x="1" y="8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1" y="15"/>
                    <a:pt x="22" y="15"/>
                    <a:pt x="23" y="15"/>
                  </a:cubicBezTo>
                  <a:cubicBezTo>
                    <a:pt x="24" y="15"/>
                    <a:pt x="26" y="15"/>
                    <a:pt x="26" y="14"/>
                  </a:cubicBezTo>
                  <a:cubicBezTo>
                    <a:pt x="26" y="11"/>
                    <a:pt x="26" y="11"/>
                    <a:pt x="26" y="11"/>
                  </a:cubicBezTo>
                  <a:cubicBezTo>
                    <a:pt x="46" y="11"/>
                    <a:pt x="46" y="11"/>
                    <a:pt x="46" y="11"/>
                  </a:cubicBezTo>
                  <a:lnTo>
                    <a:pt x="46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39" name="Oval 44"/>
            <p:cNvSpPr>
              <a:spLocks noChangeArrowheads="1"/>
            </p:cNvSpPr>
            <p:nvPr/>
          </p:nvSpPr>
          <p:spPr bwMode="auto">
            <a:xfrm>
              <a:off x="6689725" y="4365625"/>
              <a:ext cx="76200" cy="714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40" name="Freeform 45"/>
            <p:cNvSpPr/>
            <p:nvPr/>
          </p:nvSpPr>
          <p:spPr bwMode="auto">
            <a:xfrm>
              <a:off x="6645275" y="4443413"/>
              <a:ext cx="161925" cy="323850"/>
            </a:xfrm>
            <a:custGeom>
              <a:avLst/>
              <a:gdLst>
                <a:gd name="T0" fmla="*/ 43 w 43"/>
                <a:gd name="T1" fmla="*/ 14 h 86"/>
                <a:gd name="T2" fmla="*/ 43 w 43"/>
                <a:gd name="T3" fmla="*/ 13 h 86"/>
                <a:gd name="T4" fmla="*/ 30 w 43"/>
                <a:gd name="T5" fmla="*/ 0 h 86"/>
                <a:gd name="T6" fmla="*/ 30 w 43"/>
                <a:gd name="T7" fmla="*/ 0 h 86"/>
                <a:gd name="T8" fmla="*/ 30 w 43"/>
                <a:gd name="T9" fmla="*/ 0 h 86"/>
                <a:gd name="T10" fmla="*/ 28 w 43"/>
                <a:gd name="T11" fmla="*/ 0 h 86"/>
                <a:gd name="T12" fmla="*/ 24 w 43"/>
                <a:gd name="T13" fmla="*/ 0 h 86"/>
                <a:gd name="T14" fmla="*/ 23 w 43"/>
                <a:gd name="T15" fmla="*/ 4 h 86"/>
                <a:gd name="T16" fmla="*/ 24 w 43"/>
                <a:gd name="T17" fmla="*/ 18 h 86"/>
                <a:gd name="T18" fmla="*/ 22 w 43"/>
                <a:gd name="T19" fmla="*/ 23 h 86"/>
                <a:gd name="T20" fmla="*/ 19 w 43"/>
                <a:gd name="T21" fmla="*/ 18 h 86"/>
                <a:gd name="T22" fmla="*/ 20 w 43"/>
                <a:gd name="T23" fmla="*/ 4 h 86"/>
                <a:gd name="T24" fmla="*/ 19 w 43"/>
                <a:gd name="T25" fmla="*/ 0 h 86"/>
                <a:gd name="T26" fmla="*/ 15 w 43"/>
                <a:gd name="T27" fmla="*/ 0 h 86"/>
                <a:gd name="T28" fmla="*/ 13 w 43"/>
                <a:gd name="T29" fmla="*/ 0 h 86"/>
                <a:gd name="T30" fmla="*/ 13 w 43"/>
                <a:gd name="T31" fmla="*/ 0 h 86"/>
                <a:gd name="T32" fmla="*/ 13 w 43"/>
                <a:gd name="T33" fmla="*/ 0 h 86"/>
                <a:gd name="T34" fmla="*/ 0 w 43"/>
                <a:gd name="T35" fmla="*/ 13 h 86"/>
                <a:gd name="T36" fmla="*/ 0 w 43"/>
                <a:gd name="T37" fmla="*/ 14 h 86"/>
                <a:gd name="T38" fmla="*/ 0 w 43"/>
                <a:gd name="T39" fmla="*/ 15 h 86"/>
                <a:gd name="T40" fmla="*/ 0 w 43"/>
                <a:gd name="T41" fmla="*/ 41 h 86"/>
                <a:gd name="T42" fmla="*/ 4 w 43"/>
                <a:gd name="T43" fmla="*/ 46 h 86"/>
                <a:gd name="T44" fmla="*/ 8 w 43"/>
                <a:gd name="T45" fmla="*/ 41 h 86"/>
                <a:gd name="T46" fmla="*/ 8 w 43"/>
                <a:gd name="T47" fmla="*/ 16 h 86"/>
                <a:gd name="T48" fmla="*/ 10 w 43"/>
                <a:gd name="T49" fmla="*/ 16 h 86"/>
                <a:gd name="T50" fmla="*/ 10 w 43"/>
                <a:gd name="T51" fmla="*/ 41 h 86"/>
                <a:gd name="T52" fmla="*/ 10 w 43"/>
                <a:gd name="T53" fmla="*/ 41 h 86"/>
                <a:gd name="T54" fmla="*/ 10 w 43"/>
                <a:gd name="T55" fmla="*/ 81 h 86"/>
                <a:gd name="T56" fmla="*/ 15 w 43"/>
                <a:gd name="T57" fmla="*/ 86 h 86"/>
                <a:gd name="T58" fmla="*/ 15 w 43"/>
                <a:gd name="T59" fmla="*/ 86 h 86"/>
                <a:gd name="T60" fmla="*/ 15 w 43"/>
                <a:gd name="T61" fmla="*/ 86 h 86"/>
                <a:gd name="T62" fmla="*/ 20 w 43"/>
                <a:gd name="T63" fmla="*/ 81 h 86"/>
                <a:gd name="T64" fmla="*/ 20 w 43"/>
                <a:gd name="T65" fmla="*/ 47 h 86"/>
                <a:gd name="T66" fmla="*/ 23 w 43"/>
                <a:gd name="T67" fmla="*/ 47 h 86"/>
                <a:gd name="T68" fmla="*/ 23 w 43"/>
                <a:gd name="T69" fmla="*/ 81 h 86"/>
                <a:gd name="T70" fmla="*/ 28 w 43"/>
                <a:gd name="T71" fmla="*/ 86 h 86"/>
                <a:gd name="T72" fmla="*/ 28 w 43"/>
                <a:gd name="T73" fmla="*/ 86 h 86"/>
                <a:gd name="T74" fmla="*/ 28 w 43"/>
                <a:gd name="T75" fmla="*/ 86 h 86"/>
                <a:gd name="T76" fmla="*/ 33 w 43"/>
                <a:gd name="T77" fmla="*/ 81 h 86"/>
                <a:gd name="T78" fmla="*/ 33 w 43"/>
                <a:gd name="T79" fmla="*/ 39 h 86"/>
                <a:gd name="T80" fmla="*/ 33 w 43"/>
                <a:gd name="T81" fmla="*/ 41 h 86"/>
                <a:gd name="T82" fmla="*/ 33 w 43"/>
                <a:gd name="T83" fmla="*/ 16 h 86"/>
                <a:gd name="T84" fmla="*/ 35 w 43"/>
                <a:gd name="T85" fmla="*/ 16 h 86"/>
                <a:gd name="T86" fmla="*/ 35 w 43"/>
                <a:gd name="T87" fmla="*/ 41 h 86"/>
                <a:gd name="T88" fmla="*/ 39 w 43"/>
                <a:gd name="T89" fmla="*/ 46 h 86"/>
                <a:gd name="T90" fmla="*/ 43 w 43"/>
                <a:gd name="T91" fmla="*/ 41 h 86"/>
                <a:gd name="T92" fmla="*/ 43 w 43"/>
                <a:gd name="T93" fmla="*/ 15 h 86"/>
                <a:gd name="T94" fmla="*/ 43 w 43"/>
                <a:gd name="T95" fmla="*/ 1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43" h="86">
                  <a:moveTo>
                    <a:pt x="43" y="14"/>
                  </a:moveTo>
                  <a:cubicBezTo>
                    <a:pt x="43" y="13"/>
                    <a:pt x="43" y="13"/>
                    <a:pt x="43" y="13"/>
                  </a:cubicBezTo>
                  <a:cubicBezTo>
                    <a:pt x="43" y="6"/>
                    <a:pt x="37" y="0"/>
                    <a:pt x="30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3"/>
                    <a:pt x="23" y="4"/>
                    <a:pt x="23" y="4"/>
                  </a:cubicBezTo>
                  <a:cubicBezTo>
                    <a:pt x="23" y="4"/>
                    <a:pt x="25" y="14"/>
                    <a:pt x="24" y="18"/>
                  </a:cubicBezTo>
                  <a:cubicBezTo>
                    <a:pt x="24" y="19"/>
                    <a:pt x="23" y="23"/>
                    <a:pt x="22" y="23"/>
                  </a:cubicBezTo>
                  <a:cubicBezTo>
                    <a:pt x="20" y="23"/>
                    <a:pt x="19" y="19"/>
                    <a:pt x="19" y="18"/>
                  </a:cubicBezTo>
                  <a:cubicBezTo>
                    <a:pt x="18" y="14"/>
                    <a:pt x="20" y="4"/>
                    <a:pt x="20" y="4"/>
                  </a:cubicBezTo>
                  <a:cubicBezTo>
                    <a:pt x="19" y="3"/>
                    <a:pt x="19" y="1"/>
                    <a:pt x="19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0" y="14"/>
                    <a:pt x="0" y="15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0" y="44"/>
                    <a:pt x="2" y="46"/>
                    <a:pt x="4" y="46"/>
                  </a:cubicBezTo>
                  <a:cubicBezTo>
                    <a:pt x="7" y="46"/>
                    <a:pt x="8" y="44"/>
                    <a:pt x="8" y="41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0" y="41"/>
                    <a:pt x="10" y="41"/>
                    <a:pt x="10" y="41"/>
                  </a:cubicBezTo>
                  <a:cubicBezTo>
                    <a:pt x="10" y="41"/>
                    <a:pt x="10" y="41"/>
                    <a:pt x="10" y="41"/>
                  </a:cubicBezTo>
                  <a:cubicBezTo>
                    <a:pt x="10" y="81"/>
                    <a:pt x="10" y="81"/>
                    <a:pt x="10" y="81"/>
                  </a:cubicBezTo>
                  <a:cubicBezTo>
                    <a:pt x="10" y="84"/>
                    <a:pt x="12" y="86"/>
                    <a:pt x="15" y="86"/>
                  </a:cubicBezTo>
                  <a:cubicBezTo>
                    <a:pt x="15" y="86"/>
                    <a:pt x="15" y="86"/>
                    <a:pt x="15" y="86"/>
                  </a:cubicBezTo>
                  <a:cubicBezTo>
                    <a:pt x="15" y="86"/>
                    <a:pt x="15" y="86"/>
                    <a:pt x="15" y="86"/>
                  </a:cubicBezTo>
                  <a:cubicBezTo>
                    <a:pt x="18" y="86"/>
                    <a:pt x="20" y="84"/>
                    <a:pt x="20" y="81"/>
                  </a:cubicBezTo>
                  <a:cubicBezTo>
                    <a:pt x="20" y="47"/>
                    <a:pt x="20" y="47"/>
                    <a:pt x="20" y="47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23" y="81"/>
                    <a:pt x="23" y="81"/>
                    <a:pt x="23" y="81"/>
                  </a:cubicBezTo>
                  <a:cubicBezTo>
                    <a:pt x="23" y="84"/>
                    <a:pt x="25" y="86"/>
                    <a:pt x="28" y="86"/>
                  </a:cubicBezTo>
                  <a:cubicBezTo>
                    <a:pt x="28" y="86"/>
                    <a:pt x="28" y="86"/>
                    <a:pt x="28" y="86"/>
                  </a:cubicBezTo>
                  <a:cubicBezTo>
                    <a:pt x="28" y="86"/>
                    <a:pt x="28" y="86"/>
                    <a:pt x="28" y="86"/>
                  </a:cubicBezTo>
                  <a:cubicBezTo>
                    <a:pt x="31" y="86"/>
                    <a:pt x="33" y="84"/>
                    <a:pt x="33" y="81"/>
                  </a:cubicBezTo>
                  <a:cubicBezTo>
                    <a:pt x="33" y="39"/>
                    <a:pt x="33" y="39"/>
                    <a:pt x="33" y="39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16"/>
                    <a:pt x="33" y="16"/>
                    <a:pt x="33" y="16"/>
                  </a:cubicBezTo>
                  <a:cubicBezTo>
                    <a:pt x="35" y="16"/>
                    <a:pt x="35" y="16"/>
                    <a:pt x="35" y="16"/>
                  </a:cubicBezTo>
                  <a:cubicBezTo>
                    <a:pt x="35" y="41"/>
                    <a:pt x="35" y="41"/>
                    <a:pt x="35" y="41"/>
                  </a:cubicBezTo>
                  <a:cubicBezTo>
                    <a:pt x="35" y="44"/>
                    <a:pt x="36" y="46"/>
                    <a:pt x="39" y="46"/>
                  </a:cubicBezTo>
                  <a:cubicBezTo>
                    <a:pt x="41" y="46"/>
                    <a:pt x="43" y="44"/>
                    <a:pt x="43" y="41"/>
                  </a:cubicBezTo>
                  <a:cubicBezTo>
                    <a:pt x="43" y="15"/>
                    <a:pt x="43" y="15"/>
                    <a:pt x="43" y="15"/>
                  </a:cubicBezTo>
                  <a:cubicBezTo>
                    <a:pt x="43" y="14"/>
                    <a:pt x="43" y="14"/>
                    <a:pt x="43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18872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prism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6000"/>
                            </p:stCondLst>
                            <p:childTnLst>
                              <p:par>
                                <p:cTn id="5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6500"/>
                            </p:stCondLst>
                            <p:childTnLst>
                              <p:par>
                                <p:cTn id="6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7000"/>
                            </p:stCondLst>
                            <p:childTnLst>
                              <p:par>
                                <p:cTn id="6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7250"/>
                            </p:stCondLst>
                            <p:childTnLst>
                              <p:par>
                                <p:cTn id="72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7500"/>
                            </p:stCondLst>
                            <p:childTnLst>
                              <p:par>
                                <p:cTn id="7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7750"/>
                            </p:stCondLst>
                            <p:childTnLst>
                              <p:par>
                                <p:cTn id="8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8250"/>
                            </p:stCondLst>
                            <p:childTnLst>
                              <p:par>
                                <p:cTn id="8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8750"/>
                            </p:stCondLst>
                            <p:childTnLst>
                              <p:par>
                                <p:cTn id="9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Graphic spid="20" grpId="0">
        <p:bldAsOne/>
      </p:bldGraphic>
      <p:bldGraphic spid="21" grpId="0">
        <p:bldAsOne/>
      </p:bldGraphic>
      <p:bldGraphic spid="22" grpId="0">
        <p:bldAsOne/>
      </p:bldGraphic>
      <p:bldP spid="23" grpId="0"/>
      <p:bldP spid="24" grpId="0"/>
      <p:bldP spid="2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244078" y="638307"/>
            <a:ext cx="8655844" cy="2"/>
            <a:chOff x="257175" y="594765"/>
            <a:chExt cx="8655844" cy="2"/>
          </a:xfrm>
        </p:grpSpPr>
        <p:sp>
          <p:nvSpPr>
            <p:cNvPr id="5" name="直接连接符 8"/>
            <p:cNvSpPr>
              <a:spLocks noChangeShapeType="1"/>
            </p:cNvSpPr>
            <p:nvPr/>
          </p:nvSpPr>
          <p:spPr bwMode="auto">
            <a:xfrm>
              <a:off x="5292080" y="594765"/>
              <a:ext cx="3620939" cy="1"/>
            </a:xfrm>
            <a:prstGeom prst="line">
              <a:avLst/>
            </a:prstGeom>
            <a:noFill/>
            <a:ln w="6350">
              <a:solidFill>
                <a:schemeClr val="tx1">
                  <a:lumMod val="75000"/>
                  <a:lumOff val="25000"/>
                </a:schemeClr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68580" tIns="34290" rIns="68580" bIns="34290"/>
            <a:lstStyle/>
            <a:p>
              <a:endParaRPr lang="zh-CN" altLang="en-US"/>
            </a:p>
          </p:txBody>
        </p:sp>
        <p:sp>
          <p:nvSpPr>
            <p:cNvPr id="6" name="直接连接符 5"/>
            <p:cNvSpPr>
              <a:spLocks noChangeShapeType="1"/>
            </p:cNvSpPr>
            <p:nvPr/>
          </p:nvSpPr>
          <p:spPr bwMode="auto">
            <a:xfrm flipV="1">
              <a:off x="257175" y="594767"/>
              <a:ext cx="3509963" cy="0"/>
            </a:xfrm>
            <a:prstGeom prst="line">
              <a:avLst/>
            </a:prstGeom>
            <a:noFill/>
            <a:ln w="6350">
              <a:solidFill>
                <a:schemeClr val="tx1">
                  <a:lumMod val="75000"/>
                  <a:lumOff val="25000"/>
                </a:schemeClr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68580" tIns="34290" rIns="68580" bIns="34290"/>
            <a:lstStyle/>
            <a:p>
              <a:endParaRPr lang="zh-CN" altLang="en-US"/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4021336" y="521628"/>
            <a:ext cx="1101328" cy="230981"/>
            <a:chOff x="4025504" y="478086"/>
            <a:chExt cx="1101328" cy="230981"/>
          </a:xfrm>
        </p:grpSpPr>
        <p:sp>
          <p:nvSpPr>
            <p:cNvPr id="8" name="椭圆 13"/>
            <p:cNvSpPr>
              <a:spLocks noChangeArrowheads="1"/>
            </p:cNvSpPr>
            <p:nvPr/>
          </p:nvSpPr>
          <p:spPr bwMode="auto">
            <a:xfrm>
              <a:off x="4025504" y="478086"/>
              <a:ext cx="230094" cy="230981"/>
            </a:xfrm>
            <a:prstGeom prst="ellipse">
              <a:avLst/>
            </a:prstGeom>
            <a:solidFill>
              <a:srgbClr val="203A71"/>
            </a:solidFill>
            <a:ln w="9525">
              <a:solidFill>
                <a:srgbClr val="2F2637">
                  <a:alpha val="50195"/>
                </a:srgbClr>
              </a:solidFill>
              <a:miter lim="800000"/>
            </a:ln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chemeClr val="bg1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9" name="椭圆 15"/>
            <p:cNvSpPr>
              <a:spLocks noChangeArrowheads="1"/>
            </p:cNvSpPr>
            <p:nvPr/>
          </p:nvSpPr>
          <p:spPr bwMode="auto">
            <a:xfrm>
              <a:off x="4315915" y="478086"/>
              <a:ext cx="230094" cy="230981"/>
            </a:xfrm>
            <a:prstGeom prst="ellipse">
              <a:avLst/>
            </a:prstGeom>
            <a:solidFill>
              <a:srgbClr val="203A71"/>
            </a:solidFill>
            <a:ln w="9525">
              <a:solidFill>
                <a:srgbClr val="2F2637">
                  <a:alpha val="50195"/>
                </a:srgbClr>
              </a:solidFill>
              <a:miter lim="800000"/>
            </a:ln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chemeClr val="bg1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0" name="椭圆 16"/>
            <p:cNvSpPr>
              <a:spLocks noChangeArrowheads="1"/>
            </p:cNvSpPr>
            <p:nvPr/>
          </p:nvSpPr>
          <p:spPr bwMode="auto">
            <a:xfrm>
              <a:off x="4606326" y="478086"/>
              <a:ext cx="230094" cy="230981"/>
            </a:xfrm>
            <a:prstGeom prst="ellipse">
              <a:avLst/>
            </a:prstGeom>
            <a:solidFill>
              <a:srgbClr val="203A71"/>
            </a:solidFill>
            <a:ln w="9525">
              <a:solidFill>
                <a:srgbClr val="2F2637">
                  <a:alpha val="50195"/>
                </a:srgbClr>
              </a:solidFill>
              <a:miter lim="800000"/>
            </a:ln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chemeClr val="bg1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1" name="椭圆 17"/>
            <p:cNvSpPr>
              <a:spLocks noChangeArrowheads="1"/>
            </p:cNvSpPr>
            <p:nvPr/>
          </p:nvSpPr>
          <p:spPr bwMode="auto">
            <a:xfrm>
              <a:off x="4896738" y="478086"/>
              <a:ext cx="230094" cy="230981"/>
            </a:xfrm>
            <a:prstGeom prst="ellipse">
              <a:avLst/>
            </a:prstGeom>
            <a:solidFill>
              <a:srgbClr val="203A71"/>
            </a:solidFill>
            <a:ln w="9525">
              <a:solidFill>
                <a:srgbClr val="2F2637">
                  <a:alpha val="50195"/>
                </a:srgbClr>
              </a:solidFill>
              <a:miter lim="800000"/>
            </a:ln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chemeClr val="bg1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sp>
        <p:nvSpPr>
          <p:cNvPr id="12" name="TextBox 30"/>
          <p:cNvSpPr txBox="1"/>
          <p:nvPr/>
        </p:nvSpPr>
        <p:spPr>
          <a:xfrm>
            <a:off x="3158559" y="78788"/>
            <a:ext cx="27494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rgbClr val="203A7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单击此处推荐文章标题</a:t>
            </a:r>
          </a:p>
        </p:txBody>
      </p:sp>
      <p:grpSp>
        <p:nvGrpSpPr>
          <p:cNvPr id="13" name="Group 20"/>
          <p:cNvGrpSpPr/>
          <p:nvPr/>
        </p:nvGrpSpPr>
        <p:grpSpPr>
          <a:xfrm>
            <a:off x="685800" y="1861196"/>
            <a:ext cx="1902203" cy="609657"/>
            <a:chOff x="775647" y="1808205"/>
            <a:chExt cx="1902203" cy="609657"/>
          </a:xfrm>
        </p:grpSpPr>
        <p:cxnSp>
          <p:nvCxnSpPr>
            <p:cNvPr id="14" name="Straight Connector 10"/>
            <p:cNvCxnSpPr/>
            <p:nvPr/>
          </p:nvCxnSpPr>
          <p:spPr>
            <a:xfrm>
              <a:off x="775647" y="1808205"/>
              <a:ext cx="1896711" cy="0"/>
            </a:xfrm>
            <a:prstGeom prst="line">
              <a:avLst/>
            </a:prstGeom>
            <a:ln w="28575">
              <a:solidFill>
                <a:srgbClr val="203A7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1"/>
            <p:cNvCxnSpPr/>
            <p:nvPr/>
          </p:nvCxnSpPr>
          <p:spPr>
            <a:xfrm>
              <a:off x="2677850" y="1808205"/>
              <a:ext cx="0" cy="609657"/>
            </a:xfrm>
            <a:prstGeom prst="line">
              <a:avLst/>
            </a:prstGeom>
            <a:ln w="28575">
              <a:solidFill>
                <a:srgbClr val="203A7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25"/>
          <p:cNvGrpSpPr/>
          <p:nvPr/>
        </p:nvGrpSpPr>
        <p:grpSpPr>
          <a:xfrm>
            <a:off x="2582511" y="2470853"/>
            <a:ext cx="1896712" cy="609657"/>
            <a:chOff x="2672358" y="2417862"/>
            <a:chExt cx="1896712" cy="609657"/>
          </a:xfrm>
        </p:grpSpPr>
        <p:cxnSp>
          <p:nvCxnSpPr>
            <p:cNvPr id="17" name="Straight Connector 14"/>
            <p:cNvCxnSpPr/>
            <p:nvPr/>
          </p:nvCxnSpPr>
          <p:spPr>
            <a:xfrm>
              <a:off x="2672358" y="2417862"/>
              <a:ext cx="1896711" cy="0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5"/>
            <p:cNvCxnSpPr/>
            <p:nvPr/>
          </p:nvCxnSpPr>
          <p:spPr>
            <a:xfrm>
              <a:off x="4569070" y="2417862"/>
              <a:ext cx="0" cy="609657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22"/>
          <p:cNvGrpSpPr/>
          <p:nvPr/>
        </p:nvGrpSpPr>
        <p:grpSpPr>
          <a:xfrm>
            <a:off x="4479223" y="3080510"/>
            <a:ext cx="1902573" cy="609657"/>
            <a:chOff x="4569070" y="3027519"/>
            <a:chExt cx="1902573" cy="609657"/>
          </a:xfrm>
        </p:grpSpPr>
        <p:cxnSp>
          <p:nvCxnSpPr>
            <p:cNvPr id="20" name="Straight Connector 16"/>
            <p:cNvCxnSpPr/>
            <p:nvPr/>
          </p:nvCxnSpPr>
          <p:spPr>
            <a:xfrm>
              <a:off x="4569070" y="3027519"/>
              <a:ext cx="1896711" cy="0"/>
            </a:xfrm>
            <a:prstGeom prst="line">
              <a:avLst/>
            </a:prstGeom>
            <a:ln w="28575">
              <a:solidFill>
                <a:srgbClr val="203A7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17"/>
            <p:cNvCxnSpPr/>
            <p:nvPr/>
          </p:nvCxnSpPr>
          <p:spPr>
            <a:xfrm>
              <a:off x="6471643" y="3027519"/>
              <a:ext cx="0" cy="609657"/>
            </a:xfrm>
            <a:prstGeom prst="line">
              <a:avLst/>
            </a:prstGeom>
            <a:ln w="28575">
              <a:solidFill>
                <a:srgbClr val="203A7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4"/>
          <p:cNvGrpSpPr/>
          <p:nvPr/>
        </p:nvGrpSpPr>
        <p:grpSpPr>
          <a:xfrm>
            <a:off x="6381796" y="3690167"/>
            <a:ext cx="1896711" cy="609657"/>
            <a:chOff x="6471643" y="3637176"/>
            <a:chExt cx="1896711" cy="609657"/>
          </a:xfrm>
        </p:grpSpPr>
        <p:cxnSp>
          <p:nvCxnSpPr>
            <p:cNvPr id="23" name="Straight Connector 18"/>
            <p:cNvCxnSpPr/>
            <p:nvPr/>
          </p:nvCxnSpPr>
          <p:spPr>
            <a:xfrm>
              <a:off x="6471643" y="3638550"/>
              <a:ext cx="1896711" cy="0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8368354" y="3637176"/>
              <a:ext cx="0" cy="609657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6"/>
          <p:cNvGrpSpPr/>
          <p:nvPr/>
        </p:nvGrpSpPr>
        <p:grpSpPr>
          <a:xfrm>
            <a:off x="3124200" y="1486537"/>
            <a:ext cx="787436" cy="780950"/>
            <a:chOff x="6000750" y="3090863"/>
            <a:chExt cx="1735138" cy="1720850"/>
          </a:xfrm>
          <a:solidFill>
            <a:schemeClr val="bg1">
              <a:lumMod val="50000"/>
            </a:schemeClr>
          </a:solidFill>
        </p:grpSpPr>
        <p:sp>
          <p:nvSpPr>
            <p:cNvPr id="26" name="Freeform 27"/>
            <p:cNvSpPr>
              <a:spLocks noEditPoints="1"/>
            </p:cNvSpPr>
            <p:nvPr/>
          </p:nvSpPr>
          <p:spPr bwMode="auto">
            <a:xfrm>
              <a:off x="6367463" y="3908426"/>
              <a:ext cx="1065213" cy="573088"/>
            </a:xfrm>
            <a:custGeom>
              <a:avLst/>
              <a:gdLst>
                <a:gd name="T0" fmla="*/ 671 w 671"/>
                <a:gd name="T1" fmla="*/ 0 h 361"/>
                <a:gd name="T2" fmla="*/ 0 w 671"/>
                <a:gd name="T3" fmla="*/ 0 h 361"/>
                <a:gd name="T4" fmla="*/ 0 w 671"/>
                <a:gd name="T5" fmla="*/ 361 h 361"/>
                <a:gd name="T6" fmla="*/ 671 w 671"/>
                <a:gd name="T7" fmla="*/ 361 h 361"/>
                <a:gd name="T8" fmla="*/ 671 w 671"/>
                <a:gd name="T9" fmla="*/ 0 h 361"/>
                <a:gd name="T10" fmla="*/ 487 w 671"/>
                <a:gd name="T11" fmla="*/ 248 h 361"/>
                <a:gd name="T12" fmla="*/ 437 w 671"/>
                <a:gd name="T13" fmla="*/ 300 h 361"/>
                <a:gd name="T14" fmla="*/ 373 w 671"/>
                <a:gd name="T15" fmla="*/ 236 h 361"/>
                <a:gd name="T16" fmla="*/ 338 w 671"/>
                <a:gd name="T17" fmla="*/ 300 h 361"/>
                <a:gd name="T18" fmla="*/ 284 w 671"/>
                <a:gd name="T19" fmla="*/ 97 h 361"/>
                <a:gd name="T20" fmla="*/ 489 w 671"/>
                <a:gd name="T21" fmla="*/ 149 h 361"/>
                <a:gd name="T22" fmla="*/ 423 w 671"/>
                <a:gd name="T23" fmla="*/ 184 h 361"/>
                <a:gd name="T24" fmla="*/ 487 w 671"/>
                <a:gd name="T25" fmla="*/ 248 h 3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71" h="361">
                  <a:moveTo>
                    <a:pt x="671" y="0"/>
                  </a:moveTo>
                  <a:lnTo>
                    <a:pt x="0" y="0"/>
                  </a:lnTo>
                  <a:lnTo>
                    <a:pt x="0" y="361"/>
                  </a:lnTo>
                  <a:lnTo>
                    <a:pt x="671" y="361"/>
                  </a:lnTo>
                  <a:lnTo>
                    <a:pt x="671" y="0"/>
                  </a:lnTo>
                  <a:close/>
                  <a:moveTo>
                    <a:pt x="487" y="248"/>
                  </a:moveTo>
                  <a:lnTo>
                    <a:pt x="437" y="300"/>
                  </a:lnTo>
                  <a:lnTo>
                    <a:pt x="373" y="236"/>
                  </a:lnTo>
                  <a:lnTo>
                    <a:pt x="338" y="300"/>
                  </a:lnTo>
                  <a:lnTo>
                    <a:pt x="284" y="97"/>
                  </a:lnTo>
                  <a:lnTo>
                    <a:pt x="489" y="149"/>
                  </a:lnTo>
                  <a:lnTo>
                    <a:pt x="423" y="184"/>
                  </a:lnTo>
                  <a:lnTo>
                    <a:pt x="487" y="2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7" name="Freeform 28"/>
            <p:cNvSpPr>
              <a:spLocks noEditPoints="1"/>
            </p:cNvSpPr>
            <p:nvPr/>
          </p:nvSpPr>
          <p:spPr bwMode="auto">
            <a:xfrm>
              <a:off x="6000750" y="3090863"/>
              <a:ext cx="1735138" cy="1720850"/>
            </a:xfrm>
            <a:custGeom>
              <a:avLst/>
              <a:gdLst>
                <a:gd name="T0" fmla="*/ 451 w 463"/>
                <a:gd name="T1" fmla="*/ 388 h 459"/>
                <a:gd name="T2" fmla="*/ 432 w 463"/>
                <a:gd name="T3" fmla="*/ 388 h 459"/>
                <a:gd name="T4" fmla="*/ 425 w 463"/>
                <a:gd name="T5" fmla="*/ 388 h 459"/>
                <a:gd name="T6" fmla="*/ 425 w 463"/>
                <a:gd name="T7" fmla="*/ 278 h 459"/>
                <a:gd name="T8" fmla="*/ 432 w 463"/>
                <a:gd name="T9" fmla="*/ 271 h 459"/>
                <a:gd name="T10" fmla="*/ 463 w 463"/>
                <a:gd name="T11" fmla="*/ 200 h 459"/>
                <a:gd name="T12" fmla="*/ 368 w 463"/>
                <a:gd name="T13" fmla="*/ 105 h 459"/>
                <a:gd name="T14" fmla="*/ 339 w 463"/>
                <a:gd name="T15" fmla="*/ 109 h 459"/>
                <a:gd name="T16" fmla="*/ 218 w 463"/>
                <a:gd name="T17" fmla="*/ 0 h 459"/>
                <a:gd name="T18" fmla="*/ 96 w 463"/>
                <a:gd name="T19" fmla="*/ 122 h 459"/>
                <a:gd name="T20" fmla="*/ 98 w 463"/>
                <a:gd name="T21" fmla="*/ 145 h 459"/>
                <a:gd name="T22" fmla="*/ 76 w 463"/>
                <a:gd name="T23" fmla="*/ 145 h 459"/>
                <a:gd name="T24" fmla="*/ 0 w 463"/>
                <a:gd name="T25" fmla="*/ 221 h 459"/>
                <a:gd name="T26" fmla="*/ 55 w 463"/>
                <a:gd name="T27" fmla="*/ 293 h 459"/>
                <a:gd name="T28" fmla="*/ 55 w 463"/>
                <a:gd name="T29" fmla="*/ 388 h 459"/>
                <a:gd name="T30" fmla="*/ 48 w 463"/>
                <a:gd name="T31" fmla="*/ 388 h 459"/>
                <a:gd name="T32" fmla="*/ 28 w 463"/>
                <a:gd name="T33" fmla="*/ 388 h 459"/>
                <a:gd name="T34" fmla="*/ 25 w 463"/>
                <a:gd name="T35" fmla="*/ 408 h 459"/>
                <a:gd name="T36" fmla="*/ 25 w 463"/>
                <a:gd name="T37" fmla="*/ 413 h 459"/>
                <a:gd name="T38" fmla="*/ 25 w 463"/>
                <a:gd name="T39" fmla="*/ 418 h 459"/>
                <a:gd name="T40" fmla="*/ 65 w 463"/>
                <a:gd name="T41" fmla="*/ 459 h 459"/>
                <a:gd name="T42" fmla="*/ 414 w 463"/>
                <a:gd name="T43" fmla="*/ 459 h 459"/>
                <a:gd name="T44" fmla="*/ 455 w 463"/>
                <a:gd name="T45" fmla="*/ 418 h 459"/>
                <a:gd name="T46" fmla="*/ 455 w 463"/>
                <a:gd name="T47" fmla="*/ 413 h 459"/>
                <a:gd name="T48" fmla="*/ 454 w 463"/>
                <a:gd name="T49" fmla="*/ 407 h 459"/>
                <a:gd name="T50" fmla="*/ 451 w 463"/>
                <a:gd name="T51" fmla="*/ 388 h 459"/>
                <a:gd name="T52" fmla="*/ 78 w 463"/>
                <a:gd name="T53" fmla="*/ 207 h 459"/>
                <a:gd name="T54" fmla="*/ 86 w 463"/>
                <a:gd name="T55" fmla="*/ 199 h 459"/>
                <a:gd name="T56" fmla="*/ 394 w 463"/>
                <a:gd name="T57" fmla="*/ 199 h 459"/>
                <a:gd name="T58" fmla="*/ 402 w 463"/>
                <a:gd name="T59" fmla="*/ 207 h 459"/>
                <a:gd name="T60" fmla="*/ 402 w 463"/>
                <a:gd name="T61" fmla="*/ 388 h 459"/>
                <a:gd name="T62" fmla="*/ 299 w 463"/>
                <a:gd name="T63" fmla="*/ 388 h 459"/>
                <a:gd name="T64" fmla="*/ 278 w 463"/>
                <a:gd name="T65" fmla="*/ 388 h 459"/>
                <a:gd name="T66" fmla="*/ 278 w 463"/>
                <a:gd name="T67" fmla="*/ 392 h 459"/>
                <a:gd name="T68" fmla="*/ 202 w 463"/>
                <a:gd name="T69" fmla="*/ 392 h 459"/>
                <a:gd name="T70" fmla="*/ 202 w 463"/>
                <a:gd name="T71" fmla="*/ 388 h 459"/>
                <a:gd name="T72" fmla="*/ 181 w 463"/>
                <a:gd name="T73" fmla="*/ 388 h 459"/>
                <a:gd name="T74" fmla="*/ 78 w 463"/>
                <a:gd name="T75" fmla="*/ 388 h 459"/>
                <a:gd name="T76" fmla="*/ 78 w 463"/>
                <a:gd name="T77" fmla="*/ 207 h 459"/>
                <a:gd name="T78" fmla="*/ 432 w 463"/>
                <a:gd name="T79" fmla="*/ 418 h 459"/>
                <a:gd name="T80" fmla="*/ 414 w 463"/>
                <a:gd name="T81" fmla="*/ 436 h 459"/>
                <a:gd name="T82" fmla="*/ 65 w 463"/>
                <a:gd name="T83" fmla="*/ 436 h 459"/>
                <a:gd name="T84" fmla="*/ 48 w 463"/>
                <a:gd name="T85" fmla="*/ 418 h 459"/>
                <a:gd name="T86" fmla="*/ 48 w 463"/>
                <a:gd name="T87" fmla="*/ 413 h 459"/>
                <a:gd name="T88" fmla="*/ 48 w 463"/>
                <a:gd name="T89" fmla="*/ 411 h 459"/>
                <a:gd name="T90" fmla="*/ 181 w 463"/>
                <a:gd name="T91" fmla="*/ 411 h 459"/>
                <a:gd name="T92" fmla="*/ 186 w 463"/>
                <a:gd name="T93" fmla="*/ 416 h 459"/>
                <a:gd name="T94" fmla="*/ 294 w 463"/>
                <a:gd name="T95" fmla="*/ 416 h 459"/>
                <a:gd name="T96" fmla="*/ 299 w 463"/>
                <a:gd name="T97" fmla="*/ 411 h 459"/>
                <a:gd name="T98" fmla="*/ 432 w 463"/>
                <a:gd name="T99" fmla="*/ 411 h 459"/>
                <a:gd name="T100" fmla="*/ 432 w 463"/>
                <a:gd name="T101" fmla="*/ 413 h 459"/>
                <a:gd name="T102" fmla="*/ 432 w 463"/>
                <a:gd name="T103" fmla="*/ 418 h 4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63" h="459">
                  <a:moveTo>
                    <a:pt x="451" y="388"/>
                  </a:moveTo>
                  <a:cubicBezTo>
                    <a:pt x="432" y="388"/>
                    <a:pt x="432" y="388"/>
                    <a:pt x="432" y="388"/>
                  </a:cubicBezTo>
                  <a:cubicBezTo>
                    <a:pt x="425" y="388"/>
                    <a:pt x="425" y="388"/>
                    <a:pt x="425" y="388"/>
                  </a:cubicBezTo>
                  <a:cubicBezTo>
                    <a:pt x="425" y="278"/>
                    <a:pt x="425" y="278"/>
                    <a:pt x="425" y="278"/>
                  </a:cubicBezTo>
                  <a:cubicBezTo>
                    <a:pt x="427" y="276"/>
                    <a:pt x="430" y="273"/>
                    <a:pt x="432" y="271"/>
                  </a:cubicBezTo>
                  <a:cubicBezTo>
                    <a:pt x="451" y="254"/>
                    <a:pt x="463" y="228"/>
                    <a:pt x="463" y="200"/>
                  </a:cubicBezTo>
                  <a:cubicBezTo>
                    <a:pt x="463" y="148"/>
                    <a:pt x="421" y="105"/>
                    <a:pt x="368" y="105"/>
                  </a:cubicBezTo>
                  <a:cubicBezTo>
                    <a:pt x="358" y="105"/>
                    <a:pt x="348" y="107"/>
                    <a:pt x="339" y="109"/>
                  </a:cubicBezTo>
                  <a:cubicBezTo>
                    <a:pt x="333" y="48"/>
                    <a:pt x="281" y="0"/>
                    <a:pt x="218" y="0"/>
                  </a:cubicBezTo>
                  <a:cubicBezTo>
                    <a:pt x="150" y="0"/>
                    <a:pt x="96" y="54"/>
                    <a:pt x="96" y="122"/>
                  </a:cubicBezTo>
                  <a:cubicBezTo>
                    <a:pt x="96" y="130"/>
                    <a:pt x="97" y="138"/>
                    <a:pt x="98" y="145"/>
                  </a:cubicBezTo>
                  <a:cubicBezTo>
                    <a:pt x="76" y="145"/>
                    <a:pt x="76" y="145"/>
                    <a:pt x="76" y="145"/>
                  </a:cubicBezTo>
                  <a:cubicBezTo>
                    <a:pt x="34" y="145"/>
                    <a:pt x="0" y="179"/>
                    <a:pt x="0" y="221"/>
                  </a:cubicBezTo>
                  <a:cubicBezTo>
                    <a:pt x="0" y="255"/>
                    <a:pt x="23" y="284"/>
                    <a:pt x="55" y="293"/>
                  </a:cubicBezTo>
                  <a:cubicBezTo>
                    <a:pt x="55" y="388"/>
                    <a:pt x="55" y="388"/>
                    <a:pt x="55" y="388"/>
                  </a:cubicBezTo>
                  <a:cubicBezTo>
                    <a:pt x="48" y="388"/>
                    <a:pt x="48" y="388"/>
                    <a:pt x="48" y="388"/>
                  </a:cubicBezTo>
                  <a:cubicBezTo>
                    <a:pt x="28" y="388"/>
                    <a:pt x="28" y="388"/>
                    <a:pt x="28" y="388"/>
                  </a:cubicBezTo>
                  <a:cubicBezTo>
                    <a:pt x="25" y="408"/>
                    <a:pt x="25" y="408"/>
                    <a:pt x="25" y="408"/>
                  </a:cubicBezTo>
                  <a:cubicBezTo>
                    <a:pt x="25" y="409"/>
                    <a:pt x="25" y="410"/>
                    <a:pt x="25" y="413"/>
                  </a:cubicBezTo>
                  <a:cubicBezTo>
                    <a:pt x="25" y="418"/>
                    <a:pt x="25" y="418"/>
                    <a:pt x="25" y="418"/>
                  </a:cubicBezTo>
                  <a:cubicBezTo>
                    <a:pt x="25" y="441"/>
                    <a:pt x="43" y="459"/>
                    <a:pt x="65" y="459"/>
                  </a:cubicBezTo>
                  <a:cubicBezTo>
                    <a:pt x="414" y="459"/>
                    <a:pt x="414" y="459"/>
                    <a:pt x="414" y="459"/>
                  </a:cubicBezTo>
                  <a:cubicBezTo>
                    <a:pt x="437" y="459"/>
                    <a:pt x="455" y="441"/>
                    <a:pt x="455" y="418"/>
                  </a:cubicBezTo>
                  <a:cubicBezTo>
                    <a:pt x="455" y="413"/>
                    <a:pt x="455" y="413"/>
                    <a:pt x="455" y="413"/>
                  </a:cubicBezTo>
                  <a:cubicBezTo>
                    <a:pt x="455" y="410"/>
                    <a:pt x="455" y="408"/>
                    <a:pt x="454" y="407"/>
                  </a:cubicBezTo>
                  <a:lnTo>
                    <a:pt x="451" y="388"/>
                  </a:lnTo>
                  <a:close/>
                  <a:moveTo>
                    <a:pt x="78" y="207"/>
                  </a:moveTo>
                  <a:cubicBezTo>
                    <a:pt x="78" y="202"/>
                    <a:pt x="82" y="199"/>
                    <a:pt x="86" y="199"/>
                  </a:cubicBezTo>
                  <a:cubicBezTo>
                    <a:pt x="394" y="199"/>
                    <a:pt x="394" y="199"/>
                    <a:pt x="394" y="199"/>
                  </a:cubicBezTo>
                  <a:cubicBezTo>
                    <a:pt x="398" y="199"/>
                    <a:pt x="402" y="202"/>
                    <a:pt x="402" y="207"/>
                  </a:cubicBezTo>
                  <a:cubicBezTo>
                    <a:pt x="402" y="388"/>
                    <a:pt x="402" y="388"/>
                    <a:pt x="402" y="388"/>
                  </a:cubicBezTo>
                  <a:cubicBezTo>
                    <a:pt x="299" y="388"/>
                    <a:pt x="299" y="388"/>
                    <a:pt x="299" y="388"/>
                  </a:cubicBezTo>
                  <a:cubicBezTo>
                    <a:pt x="278" y="388"/>
                    <a:pt x="278" y="388"/>
                    <a:pt x="278" y="388"/>
                  </a:cubicBezTo>
                  <a:cubicBezTo>
                    <a:pt x="278" y="392"/>
                    <a:pt x="278" y="392"/>
                    <a:pt x="278" y="392"/>
                  </a:cubicBezTo>
                  <a:cubicBezTo>
                    <a:pt x="202" y="392"/>
                    <a:pt x="202" y="392"/>
                    <a:pt x="202" y="392"/>
                  </a:cubicBezTo>
                  <a:cubicBezTo>
                    <a:pt x="202" y="388"/>
                    <a:pt x="202" y="388"/>
                    <a:pt x="202" y="388"/>
                  </a:cubicBezTo>
                  <a:cubicBezTo>
                    <a:pt x="181" y="388"/>
                    <a:pt x="181" y="388"/>
                    <a:pt x="181" y="388"/>
                  </a:cubicBezTo>
                  <a:cubicBezTo>
                    <a:pt x="78" y="388"/>
                    <a:pt x="78" y="388"/>
                    <a:pt x="78" y="388"/>
                  </a:cubicBezTo>
                  <a:lnTo>
                    <a:pt x="78" y="207"/>
                  </a:lnTo>
                  <a:close/>
                  <a:moveTo>
                    <a:pt x="432" y="418"/>
                  </a:moveTo>
                  <a:cubicBezTo>
                    <a:pt x="432" y="428"/>
                    <a:pt x="424" y="436"/>
                    <a:pt x="414" y="436"/>
                  </a:cubicBezTo>
                  <a:cubicBezTo>
                    <a:pt x="65" y="436"/>
                    <a:pt x="65" y="436"/>
                    <a:pt x="65" y="436"/>
                  </a:cubicBezTo>
                  <a:cubicBezTo>
                    <a:pt x="56" y="436"/>
                    <a:pt x="48" y="428"/>
                    <a:pt x="48" y="418"/>
                  </a:cubicBezTo>
                  <a:cubicBezTo>
                    <a:pt x="48" y="413"/>
                    <a:pt x="48" y="413"/>
                    <a:pt x="48" y="413"/>
                  </a:cubicBezTo>
                  <a:cubicBezTo>
                    <a:pt x="48" y="412"/>
                    <a:pt x="48" y="411"/>
                    <a:pt x="48" y="411"/>
                  </a:cubicBezTo>
                  <a:cubicBezTo>
                    <a:pt x="181" y="411"/>
                    <a:pt x="181" y="411"/>
                    <a:pt x="181" y="411"/>
                  </a:cubicBezTo>
                  <a:cubicBezTo>
                    <a:pt x="181" y="413"/>
                    <a:pt x="183" y="416"/>
                    <a:pt x="186" y="416"/>
                  </a:cubicBezTo>
                  <a:cubicBezTo>
                    <a:pt x="294" y="416"/>
                    <a:pt x="294" y="416"/>
                    <a:pt x="294" y="416"/>
                  </a:cubicBezTo>
                  <a:cubicBezTo>
                    <a:pt x="296" y="416"/>
                    <a:pt x="299" y="413"/>
                    <a:pt x="299" y="411"/>
                  </a:cubicBezTo>
                  <a:cubicBezTo>
                    <a:pt x="432" y="411"/>
                    <a:pt x="432" y="411"/>
                    <a:pt x="432" y="411"/>
                  </a:cubicBezTo>
                  <a:cubicBezTo>
                    <a:pt x="432" y="411"/>
                    <a:pt x="432" y="412"/>
                    <a:pt x="432" y="413"/>
                  </a:cubicBezTo>
                  <a:lnTo>
                    <a:pt x="432" y="4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  <p:sp>
        <p:nvSpPr>
          <p:cNvPr id="28" name="Freeform 29"/>
          <p:cNvSpPr>
            <a:spLocks noEditPoints="1"/>
          </p:cNvSpPr>
          <p:nvPr/>
        </p:nvSpPr>
        <p:spPr bwMode="auto">
          <a:xfrm>
            <a:off x="5085774" y="2038887"/>
            <a:ext cx="678114" cy="824202"/>
          </a:xfrm>
          <a:custGeom>
            <a:avLst/>
            <a:gdLst>
              <a:gd name="T0" fmla="*/ 127 w 395"/>
              <a:gd name="T1" fmla="*/ 397 h 480"/>
              <a:gd name="T2" fmla="*/ 127 w 395"/>
              <a:gd name="T3" fmla="*/ 361 h 480"/>
              <a:gd name="T4" fmla="*/ 113 w 395"/>
              <a:gd name="T5" fmla="*/ 311 h 480"/>
              <a:gd name="T6" fmla="*/ 113 w 395"/>
              <a:gd name="T7" fmla="*/ 296 h 480"/>
              <a:gd name="T8" fmla="*/ 127 w 395"/>
              <a:gd name="T9" fmla="*/ 207 h 480"/>
              <a:gd name="T10" fmla="*/ 66 w 395"/>
              <a:gd name="T11" fmla="*/ 214 h 480"/>
              <a:gd name="T12" fmla="*/ 55 w 395"/>
              <a:gd name="T13" fmla="*/ 217 h 480"/>
              <a:gd name="T14" fmla="*/ 37 w 395"/>
              <a:gd name="T15" fmla="*/ 240 h 480"/>
              <a:gd name="T16" fmla="*/ 0 w 395"/>
              <a:gd name="T17" fmla="*/ 476 h 480"/>
              <a:gd name="T18" fmla="*/ 390 w 395"/>
              <a:gd name="T19" fmla="*/ 454 h 480"/>
              <a:gd name="T20" fmla="*/ 390 w 395"/>
              <a:gd name="T21" fmla="*/ 480 h 480"/>
              <a:gd name="T22" fmla="*/ 188 w 395"/>
              <a:gd name="T23" fmla="*/ 92 h 480"/>
              <a:gd name="T24" fmla="*/ 199 w 395"/>
              <a:gd name="T25" fmla="*/ 56 h 480"/>
              <a:gd name="T26" fmla="*/ 203 w 395"/>
              <a:gd name="T27" fmla="*/ 0 h 480"/>
              <a:gd name="T28" fmla="*/ 206 w 395"/>
              <a:gd name="T29" fmla="*/ 56 h 480"/>
              <a:gd name="T30" fmla="*/ 217 w 395"/>
              <a:gd name="T31" fmla="*/ 92 h 480"/>
              <a:gd name="T32" fmla="*/ 239 w 395"/>
              <a:gd name="T33" fmla="*/ 119 h 480"/>
              <a:gd name="T34" fmla="*/ 266 w 395"/>
              <a:gd name="T35" fmla="*/ 141 h 480"/>
              <a:gd name="T36" fmla="*/ 148 w 395"/>
              <a:gd name="T37" fmla="*/ 443 h 480"/>
              <a:gd name="T38" fmla="*/ 148 w 395"/>
              <a:gd name="T39" fmla="*/ 133 h 480"/>
              <a:gd name="T40" fmla="*/ 167 w 395"/>
              <a:gd name="T41" fmla="*/ 97 h 480"/>
              <a:gd name="T42" fmla="*/ 211 w 395"/>
              <a:gd name="T43" fmla="*/ 173 h 480"/>
              <a:gd name="T44" fmla="*/ 251 w 395"/>
              <a:gd name="T45" fmla="*/ 173 h 480"/>
              <a:gd name="T46" fmla="*/ 211 w 395"/>
              <a:gd name="T47" fmla="*/ 282 h 480"/>
              <a:gd name="T48" fmla="*/ 211 w 395"/>
              <a:gd name="T49" fmla="*/ 237 h 480"/>
              <a:gd name="T50" fmla="*/ 251 w 395"/>
              <a:gd name="T51" fmla="*/ 345 h 480"/>
              <a:gd name="T52" fmla="*/ 211 w 395"/>
              <a:gd name="T53" fmla="*/ 364 h 480"/>
              <a:gd name="T54" fmla="*/ 251 w 395"/>
              <a:gd name="T55" fmla="*/ 364 h 480"/>
              <a:gd name="T56" fmla="*/ 195 w 395"/>
              <a:gd name="T57" fmla="*/ 364 h 480"/>
              <a:gd name="T58" fmla="*/ 195 w 395"/>
              <a:gd name="T59" fmla="*/ 409 h 480"/>
              <a:gd name="T60" fmla="*/ 154 w 395"/>
              <a:gd name="T61" fmla="*/ 300 h 480"/>
              <a:gd name="T62" fmla="*/ 195 w 395"/>
              <a:gd name="T63" fmla="*/ 282 h 480"/>
              <a:gd name="T64" fmla="*/ 154 w 395"/>
              <a:gd name="T65" fmla="*/ 282 h 480"/>
              <a:gd name="T66" fmla="*/ 195 w 395"/>
              <a:gd name="T67" fmla="*/ 173 h 480"/>
              <a:gd name="T68" fmla="*/ 195 w 395"/>
              <a:gd name="T69" fmla="*/ 218 h 480"/>
              <a:gd name="T70" fmla="*/ 278 w 395"/>
              <a:gd name="T71" fmla="*/ 397 h 480"/>
              <a:gd name="T72" fmla="*/ 278 w 395"/>
              <a:gd name="T73" fmla="*/ 365 h 480"/>
              <a:gd name="T74" fmla="*/ 295 w 395"/>
              <a:gd name="T75" fmla="*/ 320 h 480"/>
              <a:gd name="T76" fmla="*/ 295 w 395"/>
              <a:gd name="T77" fmla="*/ 307 h 480"/>
              <a:gd name="T78" fmla="*/ 278 w 395"/>
              <a:gd name="T79" fmla="*/ 234 h 480"/>
              <a:gd name="T80" fmla="*/ 334 w 395"/>
              <a:gd name="T81" fmla="*/ 247 h 480"/>
              <a:gd name="T82" fmla="*/ 359 w 395"/>
              <a:gd name="T83" fmla="*/ 436 h 480"/>
              <a:gd name="T84" fmla="*/ 344 w 395"/>
              <a:gd name="T85" fmla="*/ 397 h 480"/>
              <a:gd name="T86" fmla="*/ 305 w 395"/>
              <a:gd name="T87" fmla="*/ 397 h 480"/>
              <a:gd name="T88" fmla="*/ 344 w 395"/>
              <a:gd name="T89" fmla="*/ 320 h 480"/>
              <a:gd name="T90" fmla="*/ 305 w 395"/>
              <a:gd name="T91" fmla="*/ 307 h 480"/>
              <a:gd name="T92" fmla="*/ 305 w 395"/>
              <a:gd name="T93" fmla="*/ 275 h 480"/>
              <a:gd name="T94" fmla="*/ 58 w 395"/>
              <a:gd name="T95" fmla="*/ 361 h 480"/>
              <a:gd name="T96" fmla="*/ 58 w 395"/>
              <a:gd name="T97" fmla="*/ 397 h 480"/>
              <a:gd name="T98" fmla="*/ 96 w 395"/>
              <a:gd name="T99" fmla="*/ 261 h 480"/>
              <a:gd name="T100" fmla="*/ 58 w 395"/>
              <a:gd name="T101" fmla="*/ 347 h 480"/>
              <a:gd name="T102" fmla="*/ 96 w 395"/>
              <a:gd name="T103" fmla="*/ 347 h 4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395" h="480">
                <a:moveTo>
                  <a:pt x="44" y="443"/>
                </a:moveTo>
                <a:cubicBezTo>
                  <a:pt x="84" y="443"/>
                  <a:pt x="6" y="443"/>
                  <a:pt x="127" y="443"/>
                </a:cubicBezTo>
                <a:cubicBezTo>
                  <a:pt x="127" y="397"/>
                  <a:pt x="127" y="397"/>
                  <a:pt x="127" y="397"/>
                </a:cubicBezTo>
                <a:cubicBezTo>
                  <a:pt x="113" y="397"/>
                  <a:pt x="113" y="397"/>
                  <a:pt x="113" y="397"/>
                </a:cubicBezTo>
                <a:cubicBezTo>
                  <a:pt x="113" y="361"/>
                  <a:pt x="113" y="361"/>
                  <a:pt x="113" y="361"/>
                </a:cubicBezTo>
                <a:cubicBezTo>
                  <a:pt x="127" y="361"/>
                  <a:pt x="127" y="361"/>
                  <a:pt x="127" y="361"/>
                </a:cubicBezTo>
                <a:cubicBezTo>
                  <a:pt x="127" y="347"/>
                  <a:pt x="127" y="347"/>
                  <a:pt x="127" y="347"/>
                </a:cubicBezTo>
                <a:cubicBezTo>
                  <a:pt x="113" y="347"/>
                  <a:pt x="113" y="347"/>
                  <a:pt x="113" y="347"/>
                </a:cubicBezTo>
                <a:cubicBezTo>
                  <a:pt x="113" y="311"/>
                  <a:pt x="113" y="311"/>
                  <a:pt x="113" y="311"/>
                </a:cubicBezTo>
                <a:cubicBezTo>
                  <a:pt x="127" y="311"/>
                  <a:pt x="127" y="311"/>
                  <a:pt x="127" y="311"/>
                </a:cubicBezTo>
                <a:cubicBezTo>
                  <a:pt x="127" y="296"/>
                  <a:pt x="127" y="296"/>
                  <a:pt x="127" y="296"/>
                </a:cubicBezTo>
                <a:cubicBezTo>
                  <a:pt x="113" y="296"/>
                  <a:pt x="113" y="296"/>
                  <a:pt x="113" y="296"/>
                </a:cubicBezTo>
                <a:cubicBezTo>
                  <a:pt x="113" y="261"/>
                  <a:pt x="113" y="261"/>
                  <a:pt x="113" y="261"/>
                </a:cubicBezTo>
                <a:cubicBezTo>
                  <a:pt x="127" y="261"/>
                  <a:pt x="127" y="261"/>
                  <a:pt x="127" y="261"/>
                </a:cubicBezTo>
                <a:cubicBezTo>
                  <a:pt x="127" y="207"/>
                  <a:pt x="127" y="207"/>
                  <a:pt x="127" y="207"/>
                </a:cubicBezTo>
                <a:cubicBezTo>
                  <a:pt x="68" y="207"/>
                  <a:pt x="68" y="207"/>
                  <a:pt x="68" y="207"/>
                </a:cubicBezTo>
                <a:cubicBezTo>
                  <a:pt x="67" y="207"/>
                  <a:pt x="66" y="208"/>
                  <a:pt x="66" y="209"/>
                </a:cubicBezTo>
                <a:cubicBezTo>
                  <a:pt x="66" y="214"/>
                  <a:pt x="66" y="214"/>
                  <a:pt x="66" y="214"/>
                </a:cubicBezTo>
                <a:cubicBezTo>
                  <a:pt x="57" y="214"/>
                  <a:pt x="57" y="214"/>
                  <a:pt x="57" y="214"/>
                </a:cubicBezTo>
                <a:cubicBezTo>
                  <a:pt x="56" y="214"/>
                  <a:pt x="55" y="215"/>
                  <a:pt x="55" y="217"/>
                </a:cubicBezTo>
                <a:cubicBezTo>
                  <a:pt x="55" y="217"/>
                  <a:pt x="55" y="217"/>
                  <a:pt x="55" y="217"/>
                </a:cubicBezTo>
                <a:cubicBezTo>
                  <a:pt x="55" y="229"/>
                  <a:pt x="55" y="229"/>
                  <a:pt x="55" y="229"/>
                </a:cubicBezTo>
                <a:cubicBezTo>
                  <a:pt x="43" y="229"/>
                  <a:pt x="43" y="229"/>
                  <a:pt x="43" y="229"/>
                </a:cubicBezTo>
                <a:cubicBezTo>
                  <a:pt x="39" y="231"/>
                  <a:pt x="37" y="235"/>
                  <a:pt x="37" y="240"/>
                </a:cubicBezTo>
                <a:cubicBezTo>
                  <a:pt x="37" y="303"/>
                  <a:pt x="37" y="373"/>
                  <a:pt x="37" y="435"/>
                </a:cubicBezTo>
                <a:cubicBezTo>
                  <a:pt x="37" y="439"/>
                  <a:pt x="40" y="443"/>
                  <a:pt x="44" y="443"/>
                </a:cubicBezTo>
                <a:close/>
                <a:moveTo>
                  <a:pt x="0" y="476"/>
                </a:moveTo>
                <a:cubicBezTo>
                  <a:pt x="0" y="458"/>
                  <a:pt x="0" y="458"/>
                  <a:pt x="0" y="458"/>
                </a:cubicBezTo>
                <a:cubicBezTo>
                  <a:pt x="0" y="456"/>
                  <a:pt x="2" y="454"/>
                  <a:pt x="5" y="454"/>
                </a:cubicBezTo>
                <a:cubicBezTo>
                  <a:pt x="390" y="454"/>
                  <a:pt x="390" y="454"/>
                  <a:pt x="390" y="454"/>
                </a:cubicBezTo>
                <a:cubicBezTo>
                  <a:pt x="393" y="454"/>
                  <a:pt x="395" y="456"/>
                  <a:pt x="395" y="458"/>
                </a:cubicBezTo>
                <a:cubicBezTo>
                  <a:pt x="395" y="476"/>
                  <a:pt x="395" y="476"/>
                  <a:pt x="395" y="476"/>
                </a:cubicBezTo>
                <a:cubicBezTo>
                  <a:pt x="395" y="478"/>
                  <a:pt x="393" y="480"/>
                  <a:pt x="390" y="480"/>
                </a:cubicBezTo>
                <a:cubicBezTo>
                  <a:pt x="5" y="480"/>
                  <a:pt x="5" y="480"/>
                  <a:pt x="5" y="480"/>
                </a:cubicBezTo>
                <a:cubicBezTo>
                  <a:pt x="2" y="480"/>
                  <a:pt x="0" y="478"/>
                  <a:pt x="0" y="476"/>
                </a:cubicBezTo>
                <a:close/>
                <a:moveTo>
                  <a:pt x="188" y="92"/>
                </a:moveTo>
                <a:cubicBezTo>
                  <a:pt x="188" y="60"/>
                  <a:pt x="188" y="60"/>
                  <a:pt x="188" y="60"/>
                </a:cubicBezTo>
                <a:cubicBezTo>
                  <a:pt x="188" y="58"/>
                  <a:pt x="191" y="56"/>
                  <a:pt x="193" y="56"/>
                </a:cubicBezTo>
                <a:cubicBezTo>
                  <a:pt x="199" y="56"/>
                  <a:pt x="199" y="56"/>
                  <a:pt x="199" y="56"/>
                </a:cubicBezTo>
                <a:cubicBezTo>
                  <a:pt x="199" y="2"/>
                  <a:pt x="199" y="2"/>
                  <a:pt x="199" y="2"/>
                </a:cubicBezTo>
                <a:cubicBezTo>
                  <a:pt x="199" y="1"/>
                  <a:pt x="200" y="0"/>
                  <a:pt x="202" y="0"/>
                </a:cubicBezTo>
                <a:cubicBezTo>
                  <a:pt x="203" y="0"/>
                  <a:pt x="203" y="0"/>
                  <a:pt x="203" y="0"/>
                </a:cubicBezTo>
                <a:cubicBezTo>
                  <a:pt x="204" y="0"/>
                  <a:pt x="204" y="0"/>
                  <a:pt x="204" y="0"/>
                </a:cubicBezTo>
                <a:cubicBezTo>
                  <a:pt x="205" y="0"/>
                  <a:pt x="206" y="1"/>
                  <a:pt x="206" y="2"/>
                </a:cubicBezTo>
                <a:cubicBezTo>
                  <a:pt x="206" y="56"/>
                  <a:pt x="206" y="56"/>
                  <a:pt x="206" y="56"/>
                </a:cubicBezTo>
                <a:cubicBezTo>
                  <a:pt x="212" y="56"/>
                  <a:pt x="212" y="56"/>
                  <a:pt x="212" y="56"/>
                </a:cubicBezTo>
                <a:cubicBezTo>
                  <a:pt x="215" y="56"/>
                  <a:pt x="217" y="58"/>
                  <a:pt x="217" y="60"/>
                </a:cubicBezTo>
                <a:cubicBezTo>
                  <a:pt x="217" y="92"/>
                  <a:pt x="217" y="92"/>
                  <a:pt x="217" y="92"/>
                </a:cubicBezTo>
                <a:cubicBezTo>
                  <a:pt x="233" y="92"/>
                  <a:pt x="233" y="92"/>
                  <a:pt x="233" y="92"/>
                </a:cubicBezTo>
                <a:cubicBezTo>
                  <a:pt x="236" y="92"/>
                  <a:pt x="239" y="94"/>
                  <a:pt x="239" y="97"/>
                </a:cubicBezTo>
                <a:cubicBezTo>
                  <a:pt x="239" y="119"/>
                  <a:pt x="239" y="119"/>
                  <a:pt x="239" y="119"/>
                </a:cubicBezTo>
                <a:cubicBezTo>
                  <a:pt x="252" y="133"/>
                  <a:pt x="252" y="133"/>
                  <a:pt x="252" y="133"/>
                </a:cubicBezTo>
                <a:cubicBezTo>
                  <a:pt x="258" y="133"/>
                  <a:pt x="258" y="133"/>
                  <a:pt x="258" y="133"/>
                </a:cubicBezTo>
                <a:cubicBezTo>
                  <a:pt x="262" y="133"/>
                  <a:pt x="266" y="137"/>
                  <a:pt x="266" y="141"/>
                </a:cubicBezTo>
                <a:cubicBezTo>
                  <a:pt x="266" y="435"/>
                  <a:pt x="266" y="435"/>
                  <a:pt x="266" y="435"/>
                </a:cubicBezTo>
                <a:cubicBezTo>
                  <a:pt x="266" y="439"/>
                  <a:pt x="262" y="443"/>
                  <a:pt x="258" y="443"/>
                </a:cubicBezTo>
                <a:cubicBezTo>
                  <a:pt x="158" y="443"/>
                  <a:pt x="181" y="443"/>
                  <a:pt x="148" y="443"/>
                </a:cubicBezTo>
                <a:cubicBezTo>
                  <a:pt x="143" y="443"/>
                  <a:pt x="140" y="439"/>
                  <a:pt x="140" y="435"/>
                </a:cubicBezTo>
                <a:cubicBezTo>
                  <a:pt x="140" y="141"/>
                  <a:pt x="140" y="141"/>
                  <a:pt x="140" y="141"/>
                </a:cubicBezTo>
                <a:cubicBezTo>
                  <a:pt x="140" y="137"/>
                  <a:pt x="143" y="133"/>
                  <a:pt x="148" y="133"/>
                </a:cubicBezTo>
                <a:cubicBezTo>
                  <a:pt x="153" y="133"/>
                  <a:pt x="153" y="133"/>
                  <a:pt x="153" y="133"/>
                </a:cubicBezTo>
                <a:cubicBezTo>
                  <a:pt x="167" y="119"/>
                  <a:pt x="167" y="119"/>
                  <a:pt x="167" y="119"/>
                </a:cubicBezTo>
                <a:cubicBezTo>
                  <a:pt x="167" y="97"/>
                  <a:pt x="167" y="97"/>
                  <a:pt x="167" y="97"/>
                </a:cubicBezTo>
                <a:cubicBezTo>
                  <a:pt x="167" y="94"/>
                  <a:pt x="169" y="92"/>
                  <a:pt x="172" y="92"/>
                </a:cubicBezTo>
                <a:cubicBezTo>
                  <a:pt x="188" y="92"/>
                  <a:pt x="188" y="92"/>
                  <a:pt x="188" y="92"/>
                </a:cubicBezTo>
                <a:close/>
                <a:moveTo>
                  <a:pt x="211" y="173"/>
                </a:moveTo>
                <a:cubicBezTo>
                  <a:pt x="211" y="218"/>
                  <a:pt x="211" y="218"/>
                  <a:pt x="211" y="218"/>
                </a:cubicBezTo>
                <a:cubicBezTo>
                  <a:pt x="251" y="218"/>
                  <a:pt x="251" y="218"/>
                  <a:pt x="251" y="218"/>
                </a:cubicBezTo>
                <a:cubicBezTo>
                  <a:pt x="251" y="173"/>
                  <a:pt x="251" y="173"/>
                  <a:pt x="251" y="173"/>
                </a:cubicBezTo>
                <a:cubicBezTo>
                  <a:pt x="211" y="173"/>
                  <a:pt x="211" y="173"/>
                  <a:pt x="211" y="173"/>
                </a:cubicBezTo>
                <a:close/>
                <a:moveTo>
                  <a:pt x="211" y="237"/>
                </a:moveTo>
                <a:cubicBezTo>
                  <a:pt x="211" y="282"/>
                  <a:pt x="211" y="282"/>
                  <a:pt x="211" y="282"/>
                </a:cubicBezTo>
                <a:cubicBezTo>
                  <a:pt x="251" y="282"/>
                  <a:pt x="251" y="282"/>
                  <a:pt x="251" y="282"/>
                </a:cubicBezTo>
                <a:cubicBezTo>
                  <a:pt x="251" y="237"/>
                  <a:pt x="251" y="237"/>
                  <a:pt x="251" y="237"/>
                </a:cubicBezTo>
                <a:cubicBezTo>
                  <a:pt x="211" y="237"/>
                  <a:pt x="211" y="237"/>
                  <a:pt x="211" y="237"/>
                </a:cubicBezTo>
                <a:close/>
                <a:moveTo>
                  <a:pt x="211" y="300"/>
                </a:moveTo>
                <a:cubicBezTo>
                  <a:pt x="211" y="345"/>
                  <a:pt x="211" y="345"/>
                  <a:pt x="211" y="345"/>
                </a:cubicBezTo>
                <a:cubicBezTo>
                  <a:pt x="251" y="345"/>
                  <a:pt x="251" y="345"/>
                  <a:pt x="251" y="345"/>
                </a:cubicBezTo>
                <a:cubicBezTo>
                  <a:pt x="251" y="300"/>
                  <a:pt x="251" y="300"/>
                  <a:pt x="251" y="300"/>
                </a:cubicBezTo>
                <a:cubicBezTo>
                  <a:pt x="211" y="300"/>
                  <a:pt x="211" y="300"/>
                  <a:pt x="211" y="300"/>
                </a:cubicBezTo>
                <a:close/>
                <a:moveTo>
                  <a:pt x="211" y="364"/>
                </a:moveTo>
                <a:cubicBezTo>
                  <a:pt x="211" y="409"/>
                  <a:pt x="211" y="409"/>
                  <a:pt x="211" y="409"/>
                </a:cubicBezTo>
                <a:cubicBezTo>
                  <a:pt x="251" y="409"/>
                  <a:pt x="251" y="409"/>
                  <a:pt x="251" y="409"/>
                </a:cubicBezTo>
                <a:cubicBezTo>
                  <a:pt x="251" y="364"/>
                  <a:pt x="251" y="364"/>
                  <a:pt x="251" y="364"/>
                </a:cubicBezTo>
                <a:cubicBezTo>
                  <a:pt x="211" y="364"/>
                  <a:pt x="211" y="364"/>
                  <a:pt x="211" y="364"/>
                </a:cubicBezTo>
                <a:close/>
                <a:moveTo>
                  <a:pt x="195" y="409"/>
                </a:moveTo>
                <a:cubicBezTo>
                  <a:pt x="195" y="364"/>
                  <a:pt x="195" y="364"/>
                  <a:pt x="195" y="364"/>
                </a:cubicBezTo>
                <a:cubicBezTo>
                  <a:pt x="154" y="364"/>
                  <a:pt x="154" y="364"/>
                  <a:pt x="154" y="364"/>
                </a:cubicBezTo>
                <a:cubicBezTo>
                  <a:pt x="154" y="409"/>
                  <a:pt x="154" y="409"/>
                  <a:pt x="154" y="409"/>
                </a:cubicBezTo>
                <a:cubicBezTo>
                  <a:pt x="195" y="409"/>
                  <a:pt x="195" y="409"/>
                  <a:pt x="195" y="409"/>
                </a:cubicBezTo>
                <a:close/>
                <a:moveTo>
                  <a:pt x="195" y="345"/>
                </a:moveTo>
                <a:cubicBezTo>
                  <a:pt x="195" y="300"/>
                  <a:pt x="195" y="300"/>
                  <a:pt x="195" y="300"/>
                </a:cubicBezTo>
                <a:cubicBezTo>
                  <a:pt x="154" y="300"/>
                  <a:pt x="154" y="300"/>
                  <a:pt x="154" y="300"/>
                </a:cubicBezTo>
                <a:cubicBezTo>
                  <a:pt x="154" y="345"/>
                  <a:pt x="154" y="345"/>
                  <a:pt x="154" y="345"/>
                </a:cubicBezTo>
                <a:cubicBezTo>
                  <a:pt x="195" y="345"/>
                  <a:pt x="195" y="345"/>
                  <a:pt x="195" y="345"/>
                </a:cubicBezTo>
                <a:close/>
                <a:moveTo>
                  <a:pt x="195" y="282"/>
                </a:moveTo>
                <a:cubicBezTo>
                  <a:pt x="195" y="237"/>
                  <a:pt x="195" y="237"/>
                  <a:pt x="195" y="237"/>
                </a:cubicBezTo>
                <a:cubicBezTo>
                  <a:pt x="154" y="237"/>
                  <a:pt x="154" y="237"/>
                  <a:pt x="154" y="237"/>
                </a:cubicBezTo>
                <a:cubicBezTo>
                  <a:pt x="154" y="282"/>
                  <a:pt x="154" y="282"/>
                  <a:pt x="154" y="282"/>
                </a:cubicBezTo>
                <a:cubicBezTo>
                  <a:pt x="195" y="282"/>
                  <a:pt x="195" y="282"/>
                  <a:pt x="195" y="282"/>
                </a:cubicBezTo>
                <a:close/>
                <a:moveTo>
                  <a:pt x="195" y="218"/>
                </a:moveTo>
                <a:cubicBezTo>
                  <a:pt x="195" y="173"/>
                  <a:pt x="195" y="173"/>
                  <a:pt x="195" y="173"/>
                </a:cubicBezTo>
                <a:cubicBezTo>
                  <a:pt x="154" y="173"/>
                  <a:pt x="154" y="173"/>
                  <a:pt x="154" y="173"/>
                </a:cubicBezTo>
                <a:cubicBezTo>
                  <a:pt x="154" y="218"/>
                  <a:pt x="154" y="218"/>
                  <a:pt x="154" y="218"/>
                </a:cubicBezTo>
                <a:cubicBezTo>
                  <a:pt x="195" y="218"/>
                  <a:pt x="195" y="218"/>
                  <a:pt x="195" y="218"/>
                </a:cubicBezTo>
                <a:close/>
                <a:moveTo>
                  <a:pt x="352" y="443"/>
                </a:moveTo>
                <a:cubicBezTo>
                  <a:pt x="278" y="443"/>
                  <a:pt x="278" y="443"/>
                  <a:pt x="278" y="443"/>
                </a:cubicBezTo>
                <a:cubicBezTo>
                  <a:pt x="278" y="397"/>
                  <a:pt x="278" y="397"/>
                  <a:pt x="278" y="397"/>
                </a:cubicBezTo>
                <a:cubicBezTo>
                  <a:pt x="295" y="397"/>
                  <a:pt x="295" y="397"/>
                  <a:pt x="295" y="397"/>
                </a:cubicBezTo>
                <a:cubicBezTo>
                  <a:pt x="295" y="365"/>
                  <a:pt x="295" y="365"/>
                  <a:pt x="295" y="365"/>
                </a:cubicBezTo>
                <a:cubicBezTo>
                  <a:pt x="278" y="365"/>
                  <a:pt x="278" y="365"/>
                  <a:pt x="278" y="365"/>
                </a:cubicBezTo>
                <a:cubicBezTo>
                  <a:pt x="278" y="352"/>
                  <a:pt x="278" y="352"/>
                  <a:pt x="278" y="352"/>
                </a:cubicBezTo>
                <a:cubicBezTo>
                  <a:pt x="295" y="352"/>
                  <a:pt x="295" y="352"/>
                  <a:pt x="295" y="352"/>
                </a:cubicBezTo>
                <a:cubicBezTo>
                  <a:pt x="295" y="320"/>
                  <a:pt x="295" y="320"/>
                  <a:pt x="295" y="320"/>
                </a:cubicBezTo>
                <a:cubicBezTo>
                  <a:pt x="278" y="320"/>
                  <a:pt x="278" y="320"/>
                  <a:pt x="278" y="320"/>
                </a:cubicBezTo>
                <a:cubicBezTo>
                  <a:pt x="278" y="307"/>
                  <a:pt x="278" y="307"/>
                  <a:pt x="278" y="307"/>
                </a:cubicBezTo>
                <a:cubicBezTo>
                  <a:pt x="295" y="307"/>
                  <a:pt x="295" y="307"/>
                  <a:pt x="295" y="307"/>
                </a:cubicBezTo>
                <a:cubicBezTo>
                  <a:pt x="295" y="275"/>
                  <a:pt x="295" y="275"/>
                  <a:pt x="295" y="275"/>
                </a:cubicBezTo>
                <a:cubicBezTo>
                  <a:pt x="278" y="275"/>
                  <a:pt x="278" y="275"/>
                  <a:pt x="278" y="275"/>
                </a:cubicBezTo>
                <a:cubicBezTo>
                  <a:pt x="278" y="234"/>
                  <a:pt x="278" y="234"/>
                  <a:pt x="278" y="234"/>
                </a:cubicBezTo>
                <a:cubicBezTo>
                  <a:pt x="291" y="234"/>
                  <a:pt x="318" y="234"/>
                  <a:pt x="331" y="234"/>
                </a:cubicBezTo>
                <a:cubicBezTo>
                  <a:pt x="333" y="234"/>
                  <a:pt x="334" y="235"/>
                  <a:pt x="334" y="237"/>
                </a:cubicBezTo>
                <a:cubicBezTo>
                  <a:pt x="334" y="247"/>
                  <a:pt x="334" y="247"/>
                  <a:pt x="334" y="247"/>
                </a:cubicBezTo>
                <a:cubicBezTo>
                  <a:pt x="352" y="247"/>
                  <a:pt x="352" y="247"/>
                  <a:pt x="352" y="247"/>
                </a:cubicBezTo>
                <a:cubicBezTo>
                  <a:pt x="356" y="247"/>
                  <a:pt x="359" y="250"/>
                  <a:pt x="359" y="254"/>
                </a:cubicBezTo>
                <a:cubicBezTo>
                  <a:pt x="359" y="436"/>
                  <a:pt x="359" y="436"/>
                  <a:pt x="359" y="436"/>
                </a:cubicBezTo>
                <a:cubicBezTo>
                  <a:pt x="359" y="440"/>
                  <a:pt x="356" y="443"/>
                  <a:pt x="352" y="443"/>
                </a:cubicBezTo>
                <a:close/>
                <a:moveTo>
                  <a:pt x="305" y="397"/>
                </a:moveTo>
                <a:cubicBezTo>
                  <a:pt x="344" y="397"/>
                  <a:pt x="344" y="397"/>
                  <a:pt x="344" y="397"/>
                </a:cubicBezTo>
                <a:cubicBezTo>
                  <a:pt x="344" y="365"/>
                  <a:pt x="344" y="365"/>
                  <a:pt x="344" y="365"/>
                </a:cubicBezTo>
                <a:cubicBezTo>
                  <a:pt x="305" y="365"/>
                  <a:pt x="305" y="365"/>
                  <a:pt x="305" y="365"/>
                </a:cubicBezTo>
                <a:cubicBezTo>
                  <a:pt x="305" y="397"/>
                  <a:pt x="305" y="397"/>
                  <a:pt x="305" y="397"/>
                </a:cubicBezTo>
                <a:close/>
                <a:moveTo>
                  <a:pt x="305" y="352"/>
                </a:moveTo>
                <a:cubicBezTo>
                  <a:pt x="344" y="352"/>
                  <a:pt x="344" y="352"/>
                  <a:pt x="344" y="352"/>
                </a:cubicBezTo>
                <a:cubicBezTo>
                  <a:pt x="344" y="320"/>
                  <a:pt x="344" y="320"/>
                  <a:pt x="344" y="320"/>
                </a:cubicBezTo>
                <a:cubicBezTo>
                  <a:pt x="305" y="320"/>
                  <a:pt x="305" y="320"/>
                  <a:pt x="305" y="320"/>
                </a:cubicBezTo>
                <a:cubicBezTo>
                  <a:pt x="305" y="352"/>
                  <a:pt x="305" y="352"/>
                  <a:pt x="305" y="352"/>
                </a:cubicBezTo>
                <a:close/>
                <a:moveTo>
                  <a:pt x="305" y="307"/>
                </a:moveTo>
                <a:cubicBezTo>
                  <a:pt x="344" y="307"/>
                  <a:pt x="344" y="307"/>
                  <a:pt x="344" y="307"/>
                </a:cubicBezTo>
                <a:cubicBezTo>
                  <a:pt x="344" y="275"/>
                  <a:pt x="344" y="275"/>
                  <a:pt x="344" y="275"/>
                </a:cubicBezTo>
                <a:cubicBezTo>
                  <a:pt x="305" y="275"/>
                  <a:pt x="305" y="275"/>
                  <a:pt x="305" y="275"/>
                </a:cubicBezTo>
                <a:cubicBezTo>
                  <a:pt x="305" y="307"/>
                  <a:pt x="305" y="307"/>
                  <a:pt x="305" y="307"/>
                </a:cubicBezTo>
                <a:close/>
                <a:moveTo>
                  <a:pt x="58" y="397"/>
                </a:moveTo>
                <a:cubicBezTo>
                  <a:pt x="58" y="361"/>
                  <a:pt x="58" y="361"/>
                  <a:pt x="58" y="361"/>
                </a:cubicBezTo>
                <a:cubicBezTo>
                  <a:pt x="96" y="361"/>
                  <a:pt x="96" y="361"/>
                  <a:pt x="96" y="361"/>
                </a:cubicBezTo>
                <a:cubicBezTo>
                  <a:pt x="96" y="397"/>
                  <a:pt x="96" y="397"/>
                  <a:pt x="96" y="397"/>
                </a:cubicBezTo>
                <a:cubicBezTo>
                  <a:pt x="58" y="397"/>
                  <a:pt x="58" y="397"/>
                  <a:pt x="58" y="397"/>
                </a:cubicBezTo>
                <a:close/>
                <a:moveTo>
                  <a:pt x="58" y="296"/>
                </a:moveTo>
                <a:cubicBezTo>
                  <a:pt x="58" y="261"/>
                  <a:pt x="58" y="261"/>
                  <a:pt x="58" y="261"/>
                </a:cubicBezTo>
                <a:cubicBezTo>
                  <a:pt x="96" y="261"/>
                  <a:pt x="96" y="261"/>
                  <a:pt x="96" y="261"/>
                </a:cubicBezTo>
                <a:cubicBezTo>
                  <a:pt x="96" y="296"/>
                  <a:pt x="96" y="296"/>
                  <a:pt x="96" y="296"/>
                </a:cubicBezTo>
                <a:cubicBezTo>
                  <a:pt x="58" y="296"/>
                  <a:pt x="58" y="296"/>
                  <a:pt x="58" y="296"/>
                </a:cubicBezTo>
                <a:close/>
                <a:moveTo>
                  <a:pt x="58" y="347"/>
                </a:moveTo>
                <a:cubicBezTo>
                  <a:pt x="58" y="311"/>
                  <a:pt x="58" y="311"/>
                  <a:pt x="58" y="311"/>
                </a:cubicBezTo>
                <a:cubicBezTo>
                  <a:pt x="96" y="311"/>
                  <a:pt x="96" y="311"/>
                  <a:pt x="96" y="311"/>
                </a:cubicBezTo>
                <a:cubicBezTo>
                  <a:pt x="96" y="347"/>
                  <a:pt x="96" y="347"/>
                  <a:pt x="96" y="347"/>
                </a:cubicBezTo>
                <a:lnTo>
                  <a:pt x="58" y="347"/>
                </a:lnTo>
                <a:close/>
              </a:path>
            </a:pathLst>
          </a:custGeom>
          <a:solidFill>
            <a:srgbClr val="203A7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29" name="Freeform 30"/>
          <p:cNvSpPr>
            <a:spLocks noEditPoints="1"/>
          </p:cNvSpPr>
          <p:nvPr/>
        </p:nvSpPr>
        <p:spPr bwMode="auto">
          <a:xfrm>
            <a:off x="7024871" y="2904598"/>
            <a:ext cx="610560" cy="582089"/>
          </a:xfrm>
          <a:custGeom>
            <a:avLst/>
            <a:gdLst>
              <a:gd name="T0" fmla="*/ 188 w 490"/>
              <a:gd name="T1" fmla="*/ 199 h 467"/>
              <a:gd name="T2" fmla="*/ 162 w 490"/>
              <a:gd name="T3" fmla="*/ 123 h 467"/>
              <a:gd name="T4" fmla="*/ 162 w 490"/>
              <a:gd name="T5" fmla="*/ 117 h 467"/>
              <a:gd name="T6" fmla="*/ 329 w 490"/>
              <a:gd name="T7" fmla="*/ 117 h 467"/>
              <a:gd name="T8" fmla="*/ 329 w 490"/>
              <a:gd name="T9" fmla="*/ 123 h 467"/>
              <a:gd name="T10" fmla="*/ 303 w 490"/>
              <a:gd name="T11" fmla="*/ 199 h 467"/>
              <a:gd name="T12" fmla="*/ 391 w 490"/>
              <a:gd name="T13" fmla="*/ 244 h 467"/>
              <a:gd name="T14" fmla="*/ 445 w 490"/>
              <a:gd name="T15" fmla="*/ 172 h 467"/>
              <a:gd name="T16" fmla="*/ 445 w 490"/>
              <a:gd name="T17" fmla="*/ 172 h 467"/>
              <a:gd name="T18" fmla="*/ 407 w 490"/>
              <a:gd name="T19" fmla="*/ 94 h 467"/>
              <a:gd name="T20" fmla="*/ 375 w 490"/>
              <a:gd name="T21" fmla="*/ 93 h 467"/>
              <a:gd name="T22" fmla="*/ 337 w 490"/>
              <a:gd name="T23" fmla="*/ 172 h 467"/>
              <a:gd name="T24" fmla="*/ 337 w 490"/>
              <a:gd name="T25" fmla="*/ 172 h 467"/>
              <a:gd name="T26" fmla="*/ 391 w 490"/>
              <a:gd name="T27" fmla="*/ 244 h 467"/>
              <a:gd name="T28" fmla="*/ 344 w 490"/>
              <a:gd name="T29" fmla="*/ 173 h 467"/>
              <a:gd name="T30" fmla="*/ 349 w 490"/>
              <a:gd name="T31" fmla="*/ 148 h 467"/>
              <a:gd name="T32" fmla="*/ 430 w 490"/>
              <a:gd name="T33" fmla="*/ 134 h 467"/>
              <a:gd name="T34" fmla="*/ 434 w 490"/>
              <a:gd name="T35" fmla="*/ 160 h 467"/>
              <a:gd name="T36" fmla="*/ 422 w 490"/>
              <a:gd name="T37" fmla="*/ 217 h 467"/>
              <a:gd name="T38" fmla="*/ 360 w 490"/>
              <a:gd name="T39" fmla="*/ 217 h 467"/>
              <a:gd name="T40" fmla="*/ 137 w 490"/>
              <a:gd name="T41" fmla="*/ 221 h 467"/>
              <a:gd name="T42" fmla="*/ 154 w 490"/>
              <a:gd name="T43" fmla="*/ 172 h 467"/>
              <a:gd name="T44" fmla="*/ 154 w 490"/>
              <a:gd name="T45" fmla="*/ 168 h 467"/>
              <a:gd name="T46" fmla="*/ 99 w 490"/>
              <a:gd name="T47" fmla="*/ 92 h 467"/>
              <a:gd name="T48" fmla="*/ 46 w 490"/>
              <a:gd name="T49" fmla="*/ 168 h 467"/>
              <a:gd name="T50" fmla="*/ 46 w 490"/>
              <a:gd name="T51" fmla="*/ 172 h 467"/>
              <a:gd name="T52" fmla="*/ 62 w 490"/>
              <a:gd name="T53" fmla="*/ 221 h 467"/>
              <a:gd name="T54" fmla="*/ 68 w 490"/>
              <a:gd name="T55" fmla="*/ 217 h 467"/>
              <a:gd name="T56" fmla="*/ 56 w 490"/>
              <a:gd name="T57" fmla="*/ 160 h 467"/>
              <a:gd name="T58" fmla="*/ 61 w 490"/>
              <a:gd name="T59" fmla="*/ 134 h 467"/>
              <a:gd name="T60" fmla="*/ 142 w 490"/>
              <a:gd name="T61" fmla="*/ 148 h 467"/>
              <a:gd name="T62" fmla="*/ 146 w 490"/>
              <a:gd name="T63" fmla="*/ 173 h 467"/>
              <a:gd name="T64" fmla="*/ 100 w 490"/>
              <a:gd name="T65" fmla="*/ 237 h 467"/>
              <a:gd name="T66" fmla="*/ 262 w 490"/>
              <a:gd name="T67" fmla="*/ 291 h 467"/>
              <a:gd name="T68" fmla="*/ 252 w 490"/>
              <a:gd name="T69" fmla="*/ 313 h 467"/>
              <a:gd name="T70" fmla="*/ 314 w 490"/>
              <a:gd name="T71" fmla="*/ 264 h 467"/>
              <a:gd name="T72" fmla="*/ 402 w 490"/>
              <a:gd name="T73" fmla="*/ 437 h 467"/>
              <a:gd name="T74" fmla="*/ 119 w 490"/>
              <a:gd name="T75" fmla="*/ 467 h 467"/>
              <a:gd name="T76" fmla="*/ 88 w 490"/>
              <a:gd name="T77" fmla="*/ 334 h 467"/>
              <a:gd name="T78" fmla="*/ 231 w 490"/>
              <a:gd name="T79" fmla="*/ 413 h 467"/>
              <a:gd name="T80" fmla="*/ 238 w 490"/>
              <a:gd name="T81" fmla="*/ 308 h 467"/>
              <a:gd name="T82" fmla="*/ 229 w 490"/>
              <a:gd name="T83" fmla="*/ 288 h 467"/>
              <a:gd name="T84" fmla="*/ 259 w 490"/>
              <a:gd name="T85" fmla="*/ 286 h 467"/>
              <a:gd name="T86" fmla="*/ 262 w 490"/>
              <a:gd name="T87" fmla="*/ 291 h 467"/>
              <a:gd name="T88" fmla="*/ 490 w 490"/>
              <a:gd name="T89" fmla="*/ 305 h 467"/>
              <a:gd name="T90" fmla="*/ 412 w 490"/>
              <a:gd name="T91" fmla="*/ 312 h 467"/>
              <a:gd name="T92" fmla="*/ 416 w 490"/>
              <a:gd name="T93" fmla="*/ 388 h 467"/>
              <a:gd name="T94" fmla="*/ 490 w 490"/>
              <a:gd name="T95" fmla="*/ 371 h 467"/>
              <a:gd name="T96" fmla="*/ 16 w 490"/>
              <a:gd name="T97" fmla="*/ 388 h 467"/>
              <a:gd name="T98" fmla="*/ 74 w 490"/>
              <a:gd name="T99" fmla="*/ 334 h 467"/>
              <a:gd name="T100" fmla="*/ 139 w 490"/>
              <a:gd name="T101" fmla="*/ 260 h 467"/>
              <a:gd name="T102" fmla="*/ 0 w 490"/>
              <a:gd name="T103" fmla="*/ 371 h 467"/>
              <a:gd name="T104" fmla="*/ 245 w 490"/>
              <a:gd name="T105" fmla="*/ 223 h 467"/>
              <a:gd name="T106" fmla="*/ 317 w 490"/>
              <a:gd name="T107" fmla="*/ 124 h 467"/>
              <a:gd name="T108" fmla="*/ 310 w 490"/>
              <a:gd name="T109" fmla="*/ 85 h 467"/>
              <a:gd name="T110" fmla="*/ 274 w 490"/>
              <a:gd name="T111" fmla="*/ 61 h 467"/>
              <a:gd name="T112" fmla="*/ 216 w 490"/>
              <a:gd name="T113" fmla="*/ 61 h 467"/>
              <a:gd name="T114" fmla="*/ 185 w 490"/>
              <a:gd name="T115" fmla="*/ 64 h 467"/>
              <a:gd name="T116" fmla="*/ 178 w 490"/>
              <a:gd name="T117" fmla="*/ 105 h 467"/>
              <a:gd name="T118" fmla="*/ 197 w 490"/>
              <a:gd name="T119" fmla="*/ 192 h 4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490" h="467">
                <a:moveTo>
                  <a:pt x="245" y="235"/>
                </a:moveTo>
                <a:cubicBezTo>
                  <a:pt x="224" y="235"/>
                  <a:pt x="203" y="220"/>
                  <a:pt x="188" y="199"/>
                </a:cubicBezTo>
                <a:cubicBezTo>
                  <a:pt x="172" y="178"/>
                  <a:pt x="162" y="150"/>
                  <a:pt x="162" y="123"/>
                </a:cubicBezTo>
                <a:cubicBezTo>
                  <a:pt x="162" y="123"/>
                  <a:pt x="162" y="123"/>
                  <a:pt x="162" y="123"/>
                </a:cubicBezTo>
                <a:cubicBezTo>
                  <a:pt x="162" y="122"/>
                  <a:pt x="162" y="122"/>
                  <a:pt x="162" y="122"/>
                </a:cubicBezTo>
                <a:cubicBezTo>
                  <a:pt x="162" y="121"/>
                  <a:pt x="162" y="119"/>
                  <a:pt x="162" y="117"/>
                </a:cubicBezTo>
                <a:cubicBezTo>
                  <a:pt x="162" y="52"/>
                  <a:pt x="151" y="0"/>
                  <a:pt x="245" y="0"/>
                </a:cubicBezTo>
                <a:cubicBezTo>
                  <a:pt x="340" y="0"/>
                  <a:pt x="329" y="52"/>
                  <a:pt x="329" y="117"/>
                </a:cubicBezTo>
                <a:cubicBezTo>
                  <a:pt x="329" y="119"/>
                  <a:pt x="329" y="121"/>
                  <a:pt x="329" y="122"/>
                </a:cubicBezTo>
                <a:cubicBezTo>
                  <a:pt x="329" y="123"/>
                  <a:pt x="329" y="123"/>
                  <a:pt x="329" y="123"/>
                </a:cubicBezTo>
                <a:cubicBezTo>
                  <a:pt x="329" y="123"/>
                  <a:pt x="329" y="123"/>
                  <a:pt x="329" y="123"/>
                </a:cubicBezTo>
                <a:cubicBezTo>
                  <a:pt x="329" y="150"/>
                  <a:pt x="318" y="178"/>
                  <a:pt x="303" y="199"/>
                </a:cubicBezTo>
                <a:cubicBezTo>
                  <a:pt x="287" y="220"/>
                  <a:pt x="266" y="235"/>
                  <a:pt x="245" y="235"/>
                </a:cubicBezTo>
                <a:close/>
                <a:moveTo>
                  <a:pt x="391" y="244"/>
                </a:moveTo>
                <a:cubicBezTo>
                  <a:pt x="404" y="244"/>
                  <a:pt x="418" y="235"/>
                  <a:pt x="428" y="221"/>
                </a:cubicBezTo>
                <a:cubicBezTo>
                  <a:pt x="438" y="208"/>
                  <a:pt x="445" y="190"/>
                  <a:pt x="445" y="172"/>
                </a:cubicBezTo>
                <a:cubicBezTo>
                  <a:pt x="445" y="172"/>
                  <a:pt x="445" y="172"/>
                  <a:pt x="445" y="172"/>
                </a:cubicBezTo>
                <a:cubicBezTo>
                  <a:pt x="445" y="172"/>
                  <a:pt x="445" y="172"/>
                  <a:pt x="445" y="172"/>
                </a:cubicBezTo>
                <a:cubicBezTo>
                  <a:pt x="445" y="170"/>
                  <a:pt x="445" y="169"/>
                  <a:pt x="445" y="168"/>
                </a:cubicBezTo>
                <a:cubicBezTo>
                  <a:pt x="445" y="131"/>
                  <a:pt x="451" y="99"/>
                  <a:pt x="407" y="94"/>
                </a:cubicBezTo>
                <a:cubicBezTo>
                  <a:pt x="402" y="93"/>
                  <a:pt x="397" y="92"/>
                  <a:pt x="391" y="92"/>
                </a:cubicBezTo>
                <a:cubicBezTo>
                  <a:pt x="385" y="92"/>
                  <a:pt x="380" y="93"/>
                  <a:pt x="375" y="93"/>
                </a:cubicBezTo>
                <a:cubicBezTo>
                  <a:pt x="331" y="99"/>
                  <a:pt x="337" y="130"/>
                  <a:pt x="337" y="168"/>
                </a:cubicBezTo>
                <a:cubicBezTo>
                  <a:pt x="337" y="169"/>
                  <a:pt x="337" y="170"/>
                  <a:pt x="337" y="172"/>
                </a:cubicBezTo>
                <a:cubicBezTo>
                  <a:pt x="337" y="172"/>
                  <a:pt x="337" y="172"/>
                  <a:pt x="337" y="172"/>
                </a:cubicBezTo>
                <a:cubicBezTo>
                  <a:pt x="337" y="172"/>
                  <a:pt x="337" y="172"/>
                  <a:pt x="337" y="172"/>
                </a:cubicBezTo>
                <a:cubicBezTo>
                  <a:pt x="337" y="190"/>
                  <a:pt x="344" y="208"/>
                  <a:pt x="354" y="221"/>
                </a:cubicBezTo>
                <a:cubicBezTo>
                  <a:pt x="364" y="235"/>
                  <a:pt x="377" y="244"/>
                  <a:pt x="391" y="244"/>
                </a:cubicBezTo>
                <a:close/>
                <a:moveTo>
                  <a:pt x="360" y="217"/>
                </a:moveTo>
                <a:cubicBezTo>
                  <a:pt x="351" y="204"/>
                  <a:pt x="345" y="188"/>
                  <a:pt x="344" y="173"/>
                </a:cubicBezTo>
                <a:cubicBezTo>
                  <a:pt x="348" y="160"/>
                  <a:pt x="348" y="160"/>
                  <a:pt x="348" y="160"/>
                </a:cubicBezTo>
                <a:cubicBezTo>
                  <a:pt x="349" y="156"/>
                  <a:pt x="349" y="152"/>
                  <a:pt x="349" y="148"/>
                </a:cubicBezTo>
                <a:cubicBezTo>
                  <a:pt x="349" y="142"/>
                  <a:pt x="349" y="138"/>
                  <a:pt x="352" y="134"/>
                </a:cubicBezTo>
                <a:cubicBezTo>
                  <a:pt x="354" y="127"/>
                  <a:pt x="429" y="127"/>
                  <a:pt x="430" y="134"/>
                </a:cubicBezTo>
                <a:cubicBezTo>
                  <a:pt x="433" y="138"/>
                  <a:pt x="433" y="142"/>
                  <a:pt x="433" y="148"/>
                </a:cubicBezTo>
                <a:cubicBezTo>
                  <a:pt x="433" y="152"/>
                  <a:pt x="433" y="156"/>
                  <a:pt x="434" y="160"/>
                </a:cubicBezTo>
                <a:cubicBezTo>
                  <a:pt x="437" y="173"/>
                  <a:pt x="437" y="173"/>
                  <a:pt x="437" y="173"/>
                </a:cubicBezTo>
                <a:cubicBezTo>
                  <a:pt x="437" y="188"/>
                  <a:pt x="431" y="204"/>
                  <a:pt x="422" y="217"/>
                </a:cubicBezTo>
                <a:cubicBezTo>
                  <a:pt x="413" y="229"/>
                  <a:pt x="402" y="237"/>
                  <a:pt x="391" y="237"/>
                </a:cubicBezTo>
                <a:cubicBezTo>
                  <a:pt x="380" y="237"/>
                  <a:pt x="368" y="229"/>
                  <a:pt x="360" y="217"/>
                </a:cubicBezTo>
                <a:close/>
                <a:moveTo>
                  <a:pt x="100" y="244"/>
                </a:moveTo>
                <a:cubicBezTo>
                  <a:pt x="113" y="244"/>
                  <a:pt x="127" y="235"/>
                  <a:pt x="137" y="221"/>
                </a:cubicBezTo>
                <a:cubicBezTo>
                  <a:pt x="147" y="208"/>
                  <a:pt x="154" y="190"/>
                  <a:pt x="154" y="172"/>
                </a:cubicBezTo>
                <a:cubicBezTo>
                  <a:pt x="154" y="172"/>
                  <a:pt x="154" y="172"/>
                  <a:pt x="154" y="172"/>
                </a:cubicBezTo>
                <a:cubicBezTo>
                  <a:pt x="154" y="172"/>
                  <a:pt x="154" y="172"/>
                  <a:pt x="154" y="172"/>
                </a:cubicBezTo>
                <a:cubicBezTo>
                  <a:pt x="154" y="170"/>
                  <a:pt x="154" y="169"/>
                  <a:pt x="154" y="168"/>
                </a:cubicBezTo>
                <a:cubicBezTo>
                  <a:pt x="154" y="130"/>
                  <a:pt x="160" y="99"/>
                  <a:pt x="114" y="93"/>
                </a:cubicBezTo>
                <a:cubicBezTo>
                  <a:pt x="110" y="92"/>
                  <a:pt x="105" y="92"/>
                  <a:pt x="99" y="92"/>
                </a:cubicBezTo>
                <a:cubicBezTo>
                  <a:pt x="93" y="92"/>
                  <a:pt x="87" y="93"/>
                  <a:pt x="82" y="94"/>
                </a:cubicBezTo>
                <a:cubicBezTo>
                  <a:pt x="40" y="100"/>
                  <a:pt x="46" y="131"/>
                  <a:pt x="46" y="168"/>
                </a:cubicBezTo>
                <a:cubicBezTo>
                  <a:pt x="46" y="169"/>
                  <a:pt x="46" y="170"/>
                  <a:pt x="46" y="172"/>
                </a:cubicBezTo>
                <a:cubicBezTo>
                  <a:pt x="46" y="172"/>
                  <a:pt x="46" y="172"/>
                  <a:pt x="46" y="172"/>
                </a:cubicBezTo>
                <a:cubicBezTo>
                  <a:pt x="46" y="172"/>
                  <a:pt x="46" y="172"/>
                  <a:pt x="46" y="172"/>
                </a:cubicBezTo>
                <a:cubicBezTo>
                  <a:pt x="46" y="190"/>
                  <a:pt x="52" y="208"/>
                  <a:pt x="62" y="221"/>
                </a:cubicBezTo>
                <a:cubicBezTo>
                  <a:pt x="72" y="235"/>
                  <a:pt x="86" y="244"/>
                  <a:pt x="100" y="244"/>
                </a:cubicBezTo>
                <a:close/>
                <a:moveTo>
                  <a:pt x="68" y="217"/>
                </a:moveTo>
                <a:cubicBezTo>
                  <a:pt x="59" y="204"/>
                  <a:pt x="53" y="188"/>
                  <a:pt x="53" y="173"/>
                </a:cubicBezTo>
                <a:cubicBezTo>
                  <a:pt x="56" y="160"/>
                  <a:pt x="56" y="160"/>
                  <a:pt x="56" y="160"/>
                </a:cubicBezTo>
                <a:cubicBezTo>
                  <a:pt x="57" y="156"/>
                  <a:pt x="57" y="152"/>
                  <a:pt x="58" y="148"/>
                </a:cubicBezTo>
                <a:cubicBezTo>
                  <a:pt x="58" y="142"/>
                  <a:pt x="58" y="138"/>
                  <a:pt x="61" y="134"/>
                </a:cubicBezTo>
                <a:cubicBezTo>
                  <a:pt x="63" y="127"/>
                  <a:pt x="138" y="127"/>
                  <a:pt x="139" y="134"/>
                </a:cubicBezTo>
                <a:cubicBezTo>
                  <a:pt x="141" y="138"/>
                  <a:pt x="142" y="142"/>
                  <a:pt x="142" y="148"/>
                </a:cubicBezTo>
                <a:cubicBezTo>
                  <a:pt x="142" y="152"/>
                  <a:pt x="142" y="156"/>
                  <a:pt x="143" y="160"/>
                </a:cubicBezTo>
                <a:cubicBezTo>
                  <a:pt x="146" y="173"/>
                  <a:pt x="146" y="173"/>
                  <a:pt x="146" y="173"/>
                </a:cubicBezTo>
                <a:cubicBezTo>
                  <a:pt x="146" y="188"/>
                  <a:pt x="140" y="204"/>
                  <a:pt x="131" y="217"/>
                </a:cubicBezTo>
                <a:cubicBezTo>
                  <a:pt x="122" y="229"/>
                  <a:pt x="111" y="237"/>
                  <a:pt x="100" y="237"/>
                </a:cubicBezTo>
                <a:cubicBezTo>
                  <a:pt x="89" y="237"/>
                  <a:pt x="77" y="229"/>
                  <a:pt x="68" y="217"/>
                </a:cubicBezTo>
                <a:close/>
                <a:moveTo>
                  <a:pt x="262" y="291"/>
                </a:moveTo>
                <a:cubicBezTo>
                  <a:pt x="253" y="308"/>
                  <a:pt x="253" y="308"/>
                  <a:pt x="253" y="308"/>
                </a:cubicBezTo>
                <a:cubicBezTo>
                  <a:pt x="252" y="310"/>
                  <a:pt x="251" y="311"/>
                  <a:pt x="252" y="313"/>
                </a:cubicBezTo>
                <a:cubicBezTo>
                  <a:pt x="260" y="412"/>
                  <a:pt x="260" y="412"/>
                  <a:pt x="260" y="412"/>
                </a:cubicBezTo>
                <a:cubicBezTo>
                  <a:pt x="285" y="360"/>
                  <a:pt x="299" y="326"/>
                  <a:pt x="314" y="264"/>
                </a:cubicBezTo>
                <a:cubicBezTo>
                  <a:pt x="364" y="275"/>
                  <a:pt x="402" y="298"/>
                  <a:pt x="402" y="334"/>
                </a:cubicBezTo>
                <a:cubicBezTo>
                  <a:pt x="402" y="437"/>
                  <a:pt x="402" y="437"/>
                  <a:pt x="402" y="437"/>
                </a:cubicBezTo>
                <a:cubicBezTo>
                  <a:pt x="402" y="454"/>
                  <a:pt x="388" y="467"/>
                  <a:pt x="371" y="467"/>
                </a:cubicBezTo>
                <a:cubicBezTo>
                  <a:pt x="287" y="467"/>
                  <a:pt x="203" y="467"/>
                  <a:pt x="119" y="467"/>
                </a:cubicBezTo>
                <a:cubicBezTo>
                  <a:pt x="102" y="467"/>
                  <a:pt x="88" y="454"/>
                  <a:pt x="88" y="437"/>
                </a:cubicBezTo>
                <a:cubicBezTo>
                  <a:pt x="88" y="402"/>
                  <a:pt x="88" y="368"/>
                  <a:pt x="88" y="334"/>
                </a:cubicBezTo>
                <a:cubicBezTo>
                  <a:pt x="88" y="298"/>
                  <a:pt x="126" y="275"/>
                  <a:pt x="176" y="264"/>
                </a:cubicBezTo>
                <a:cubicBezTo>
                  <a:pt x="191" y="327"/>
                  <a:pt x="206" y="360"/>
                  <a:pt x="231" y="413"/>
                </a:cubicBezTo>
                <a:cubicBezTo>
                  <a:pt x="239" y="313"/>
                  <a:pt x="239" y="313"/>
                  <a:pt x="239" y="313"/>
                </a:cubicBezTo>
                <a:cubicBezTo>
                  <a:pt x="239" y="311"/>
                  <a:pt x="239" y="310"/>
                  <a:pt x="238" y="308"/>
                </a:cubicBezTo>
                <a:cubicBezTo>
                  <a:pt x="229" y="291"/>
                  <a:pt x="229" y="291"/>
                  <a:pt x="229" y="291"/>
                </a:cubicBezTo>
                <a:cubicBezTo>
                  <a:pt x="228" y="290"/>
                  <a:pt x="228" y="289"/>
                  <a:pt x="229" y="288"/>
                </a:cubicBezTo>
                <a:cubicBezTo>
                  <a:pt x="229" y="287"/>
                  <a:pt x="230" y="286"/>
                  <a:pt x="231" y="286"/>
                </a:cubicBezTo>
                <a:cubicBezTo>
                  <a:pt x="241" y="286"/>
                  <a:pt x="250" y="286"/>
                  <a:pt x="259" y="286"/>
                </a:cubicBezTo>
                <a:cubicBezTo>
                  <a:pt x="261" y="286"/>
                  <a:pt x="262" y="287"/>
                  <a:pt x="262" y="288"/>
                </a:cubicBezTo>
                <a:cubicBezTo>
                  <a:pt x="263" y="289"/>
                  <a:pt x="263" y="290"/>
                  <a:pt x="262" y="291"/>
                </a:cubicBezTo>
                <a:close/>
                <a:moveTo>
                  <a:pt x="490" y="371"/>
                </a:moveTo>
                <a:cubicBezTo>
                  <a:pt x="490" y="305"/>
                  <a:pt x="490" y="305"/>
                  <a:pt x="490" y="305"/>
                </a:cubicBezTo>
                <a:cubicBezTo>
                  <a:pt x="490" y="263"/>
                  <a:pt x="410" y="248"/>
                  <a:pt x="351" y="260"/>
                </a:cubicBezTo>
                <a:cubicBezTo>
                  <a:pt x="376" y="269"/>
                  <a:pt x="402" y="286"/>
                  <a:pt x="412" y="312"/>
                </a:cubicBezTo>
                <a:cubicBezTo>
                  <a:pt x="415" y="319"/>
                  <a:pt x="416" y="326"/>
                  <a:pt x="416" y="334"/>
                </a:cubicBezTo>
                <a:cubicBezTo>
                  <a:pt x="416" y="388"/>
                  <a:pt x="416" y="388"/>
                  <a:pt x="416" y="388"/>
                </a:cubicBezTo>
                <a:cubicBezTo>
                  <a:pt x="435" y="388"/>
                  <a:pt x="454" y="388"/>
                  <a:pt x="474" y="388"/>
                </a:cubicBezTo>
                <a:cubicBezTo>
                  <a:pt x="483" y="388"/>
                  <a:pt x="490" y="380"/>
                  <a:pt x="490" y="371"/>
                </a:cubicBezTo>
                <a:close/>
                <a:moveTo>
                  <a:pt x="0" y="371"/>
                </a:moveTo>
                <a:cubicBezTo>
                  <a:pt x="0" y="380"/>
                  <a:pt x="7" y="388"/>
                  <a:pt x="16" y="388"/>
                </a:cubicBezTo>
                <a:cubicBezTo>
                  <a:pt x="36" y="388"/>
                  <a:pt x="55" y="388"/>
                  <a:pt x="74" y="388"/>
                </a:cubicBezTo>
                <a:cubicBezTo>
                  <a:pt x="74" y="334"/>
                  <a:pt x="74" y="334"/>
                  <a:pt x="74" y="334"/>
                </a:cubicBezTo>
                <a:cubicBezTo>
                  <a:pt x="74" y="326"/>
                  <a:pt x="75" y="319"/>
                  <a:pt x="78" y="312"/>
                </a:cubicBezTo>
                <a:cubicBezTo>
                  <a:pt x="88" y="286"/>
                  <a:pt x="114" y="269"/>
                  <a:pt x="139" y="260"/>
                </a:cubicBezTo>
                <a:cubicBezTo>
                  <a:pt x="80" y="248"/>
                  <a:pt x="0" y="263"/>
                  <a:pt x="0" y="305"/>
                </a:cubicBezTo>
                <a:cubicBezTo>
                  <a:pt x="0" y="327"/>
                  <a:pt x="0" y="349"/>
                  <a:pt x="0" y="371"/>
                </a:cubicBezTo>
                <a:close/>
                <a:moveTo>
                  <a:pt x="197" y="192"/>
                </a:moveTo>
                <a:cubicBezTo>
                  <a:pt x="211" y="210"/>
                  <a:pt x="228" y="223"/>
                  <a:pt x="245" y="223"/>
                </a:cubicBezTo>
                <a:cubicBezTo>
                  <a:pt x="262" y="223"/>
                  <a:pt x="280" y="210"/>
                  <a:pt x="293" y="192"/>
                </a:cubicBezTo>
                <a:cubicBezTo>
                  <a:pt x="307" y="173"/>
                  <a:pt x="317" y="148"/>
                  <a:pt x="317" y="124"/>
                </a:cubicBezTo>
                <a:cubicBezTo>
                  <a:pt x="312" y="105"/>
                  <a:pt x="312" y="105"/>
                  <a:pt x="312" y="105"/>
                </a:cubicBezTo>
                <a:cubicBezTo>
                  <a:pt x="310" y="98"/>
                  <a:pt x="310" y="91"/>
                  <a:pt x="310" y="85"/>
                </a:cubicBezTo>
                <a:cubicBezTo>
                  <a:pt x="310" y="77"/>
                  <a:pt x="310" y="70"/>
                  <a:pt x="305" y="64"/>
                </a:cubicBezTo>
                <a:cubicBezTo>
                  <a:pt x="298" y="54"/>
                  <a:pt x="287" y="57"/>
                  <a:pt x="274" y="61"/>
                </a:cubicBezTo>
                <a:cubicBezTo>
                  <a:pt x="265" y="64"/>
                  <a:pt x="256" y="66"/>
                  <a:pt x="245" y="66"/>
                </a:cubicBezTo>
                <a:cubicBezTo>
                  <a:pt x="235" y="66"/>
                  <a:pt x="225" y="64"/>
                  <a:pt x="216" y="61"/>
                </a:cubicBezTo>
                <a:cubicBezTo>
                  <a:pt x="216" y="61"/>
                  <a:pt x="216" y="61"/>
                  <a:pt x="216" y="61"/>
                </a:cubicBezTo>
                <a:cubicBezTo>
                  <a:pt x="203" y="57"/>
                  <a:pt x="192" y="54"/>
                  <a:pt x="185" y="64"/>
                </a:cubicBezTo>
                <a:cubicBezTo>
                  <a:pt x="181" y="70"/>
                  <a:pt x="180" y="77"/>
                  <a:pt x="180" y="85"/>
                </a:cubicBezTo>
                <a:cubicBezTo>
                  <a:pt x="180" y="91"/>
                  <a:pt x="180" y="98"/>
                  <a:pt x="178" y="105"/>
                </a:cubicBezTo>
                <a:cubicBezTo>
                  <a:pt x="174" y="124"/>
                  <a:pt x="174" y="124"/>
                  <a:pt x="174" y="124"/>
                </a:cubicBezTo>
                <a:cubicBezTo>
                  <a:pt x="174" y="148"/>
                  <a:pt x="183" y="173"/>
                  <a:pt x="197" y="192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grpSp>
        <p:nvGrpSpPr>
          <p:cNvPr id="30" name="Group 31"/>
          <p:cNvGrpSpPr/>
          <p:nvPr/>
        </p:nvGrpSpPr>
        <p:grpSpPr>
          <a:xfrm>
            <a:off x="1340600" y="1131590"/>
            <a:ext cx="592602" cy="526297"/>
            <a:chOff x="2913063" y="1471613"/>
            <a:chExt cx="1816100" cy="1612900"/>
          </a:xfrm>
          <a:solidFill>
            <a:srgbClr val="203A71"/>
          </a:solidFill>
        </p:grpSpPr>
        <p:sp>
          <p:nvSpPr>
            <p:cNvPr id="31" name="Freeform 32"/>
            <p:cNvSpPr>
              <a:spLocks noEditPoints="1"/>
            </p:cNvSpPr>
            <p:nvPr/>
          </p:nvSpPr>
          <p:spPr bwMode="auto">
            <a:xfrm>
              <a:off x="2913063" y="1471613"/>
              <a:ext cx="1816100" cy="1612900"/>
            </a:xfrm>
            <a:custGeom>
              <a:avLst/>
              <a:gdLst>
                <a:gd name="T0" fmla="*/ 468 w 484"/>
                <a:gd name="T1" fmla="*/ 0 h 430"/>
                <a:gd name="T2" fmla="*/ 16 w 484"/>
                <a:gd name="T3" fmla="*/ 0 h 430"/>
                <a:gd name="T4" fmla="*/ 0 w 484"/>
                <a:gd name="T5" fmla="*/ 16 h 430"/>
                <a:gd name="T6" fmla="*/ 0 w 484"/>
                <a:gd name="T7" fmla="*/ 415 h 430"/>
                <a:gd name="T8" fmla="*/ 16 w 484"/>
                <a:gd name="T9" fmla="*/ 430 h 430"/>
                <a:gd name="T10" fmla="*/ 468 w 484"/>
                <a:gd name="T11" fmla="*/ 430 h 430"/>
                <a:gd name="T12" fmla="*/ 484 w 484"/>
                <a:gd name="T13" fmla="*/ 415 h 430"/>
                <a:gd name="T14" fmla="*/ 484 w 484"/>
                <a:gd name="T15" fmla="*/ 16 h 430"/>
                <a:gd name="T16" fmla="*/ 468 w 484"/>
                <a:gd name="T17" fmla="*/ 0 h 430"/>
                <a:gd name="T18" fmla="*/ 372 w 484"/>
                <a:gd name="T19" fmla="*/ 34 h 430"/>
                <a:gd name="T20" fmla="*/ 393 w 484"/>
                <a:gd name="T21" fmla="*/ 54 h 430"/>
                <a:gd name="T22" fmla="*/ 372 w 484"/>
                <a:gd name="T23" fmla="*/ 75 h 430"/>
                <a:gd name="T24" fmla="*/ 352 w 484"/>
                <a:gd name="T25" fmla="*/ 54 h 430"/>
                <a:gd name="T26" fmla="*/ 372 w 484"/>
                <a:gd name="T27" fmla="*/ 34 h 430"/>
                <a:gd name="T28" fmla="*/ 312 w 484"/>
                <a:gd name="T29" fmla="*/ 34 h 430"/>
                <a:gd name="T30" fmla="*/ 333 w 484"/>
                <a:gd name="T31" fmla="*/ 54 h 430"/>
                <a:gd name="T32" fmla="*/ 312 w 484"/>
                <a:gd name="T33" fmla="*/ 75 h 430"/>
                <a:gd name="T34" fmla="*/ 292 w 484"/>
                <a:gd name="T35" fmla="*/ 54 h 430"/>
                <a:gd name="T36" fmla="*/ 312 w 484"/>
                <a:gd name="T37" fmla="*/ 34 h 430"/>
                <a:gd name="T38" fmla="*/ 453 w 484"/>
                <a:gd name="T39" fmla="*/ 399 h 430"/>
                <a:gd name="T40" fmla="*/ 31 w 484"/>
                <a:gd name="T41" fmla="*/ 399 h 430"/>
                <a:gd name="T42" fmla="*/ 31 w 484"/>
                <a:gd name="T43" fmla="*/ 108 h 430"/>
                <a:gd name="T44" fmla="*/ 453 w 484"/>
                <a:gd name="T45" fmla="*/ 108 h 430"/>
                <a:gd name="T46" fmla="*/ 453 w 484"/>
                <a:gd name="T47" fmla="*/ 399 h 430"/>
                <a:gd name="T48" fmla="*/ 432 w 484"/>
                <a:gd name="T49" fmla="*/ 75 h 430"/>
                <a:gd name="T50" fmla="*/ 412 w 484"/>
                <a:gd name="T51" fmla="*/ 54 h 430"/>
                <a:gd name="T52" fmla="*/ 432 w 484"/>
                <a:gd name="T53" fmla="*/ 34 h 430"/>
                <a:gd name="T54" fmla="*/ 453 w 484"/>
                <a:gd name="T55" fmla="*/ 54 h 430"/>
                <a:gd name="T56" fmla="*/ 432 w 484"/>
                <a:gd name="T57" fmla="*/ 75 h 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84" h="430">
                  <a:moveTo>
                    <a:pt x="468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415"/>
                    <a:pt x="0" y="415"/>
                    <a:pt x="0" y="415"/>
                  </a:cubicBezTo>
                  <a:cubicBezTo>
                    <a:pt x="0" y="423"/>
                    <a:pt x="7" y="430"/>
                    <a:pt x="16" y="430"/>
                  </a:cubicBezTo>
                  <a:cubicBezTo>
                    <a:pt x="468" y="430"/>
                    <a:pt x="468" y="430"/>
                    <a:pt x="468" y="430"/>
                  </a:cubicBezTo>
                  <a:cubicBezTo>
                    <a:pt x="477" y="430"/>
                    <a:pt x="484" y="423"/>
                    <a:pt x="484" y="415"/>
                  </a:cubicBezTo>
                  <a:cubicBezTo>
                    <a:pt x="484" y="16"/>
                    <a:pt x="484" y="16"/>
                    <a:pt x="484" y="16"/>
                  </a:cubicBezTo>
                  <a:cubicBezTo>
                    <a:pt x="484" y="7"/>
                    <a:pt x="477" y="0"/>
                    <a:pt x="468" y="0"/>
                  </a:cubicBezTo>
                  <a:close/>
                  <a:moveTo>
                    <a:pt x="372" y="34"/>
                  </a:moveTo>
                  <a:cubicBezTo>
                    <a:pt x="384" y="34"/>
                    <a:pt x="393" y="43"/>
                    <a:pt x="393" y="54"/>
                  </a:cubicBezTo>
                  <a:cubicBezTo>
                    <a:pt x="393" y="65"/>
                    <a:pt x="384" y="75"/>
                    <a:pt x="372" y="75"/>
                  </a:cubicBezTo>
                  <a:cubicBezTo>
                    <a:pt x="361" y="75"/>
                    <a:pt x="352" y="65"/>
                    <a:pt x="352" y="54"/>
                  </a:cubicBezTo>
                  <a:cubicBezTo>
                    <a:pt x="352" y="43"/>
                    <a:pt x="361" y="34"/>
                    <a:pt x="372" y="34"/>
                  </a:cubicBezTo>
                  <a:close/>
                  <a:moveTo>
                    <a:pt x="312" y="34"/>
                  </a:moveTo>
                  <a:cubicBezTo>
                    <a:pt x="324" y="34"/>
                    <a:pt x="333" y="43"/>
                    <a:pt x="333" y="54"/>
                  </a:cubicBezTo>
                  <a:cubicBezTo>
                    <a:pt x="333" y="65"/>
                    <a:pt x="324" y="75"/>
                    <a:pt x="312" y="75"/>
                  </a:cubicBezTo>
                  <a:cubicBezTo>
                    <a:pt x="301" y="75"/>
                    <a:pt x="292" y="65"/>
                    <a:pt x="292" y="54"/>
                  </a:cubicBezTo>
                  <a:cubicBezTo>
                    <a:pt x="292" y="43"/>
                    <a:pt x="301" y="34"/>
                    <a:pt x="312" y="34"/>
                  </a:cubicBezTo>
                  <a:close/>
                  <a:moveTo>
                    <a:pt x="453" y="399"/>
                  </a:moveTo>
                  <a:cubicBezTo>
                    <a:pt x="31" y="399"/>
                    <a:pt x="31" y="399"/>
                    <a:pt x="31" y="399"/>
                  </a:cubicBezTo>
                  <a:cubicBezTo>
                    <a:pt x="31" y="108"/>
                    <a:pt x="31" y="108"/>
                    <a:pt x="31" y="108"/>
                  </a:cubicBezTo>
                  <a:cubicBezTo>
                    <a:pt x="453" y="108"/>
                    <a:pt x="453" y="108"/>
                    <a:pt x="453" y="108"/>
                  </a:cubicBezTo>
                  <a:lnTo>
                    <a:pt x="453" y="399"/>
                  </a:lnTo>
                  <a:close/>
                  <a:moveTo>
                    <a:pt x="432" y="75"/>
                  </a:moveTo>
                  <a:cubicBezTo>
                    <a:pt x="421" y="75"/>
                    <a:pt x="412" y="65"/>
                    <a:pt x="412" y="54"/>
                  </a:cubicBezTo>
                  <a:cubicBezTo>
                    <a:pt x="412" y="43"/>
                    <a:pt x="421" y="34"/>
                    <a:pt x="432" y="34"/>
                  </a:cubicBezTo>
                  <a:cubicBezTo>
                    <a:pt x="444" y="34"/>
                    <a:pt x="453" y="43"/>
                    <a:pt x="453" y="54"/>
                  </a:cubicBezTo>
                  <a:cubicBezTo>
                    <a:pt x="453" y="65"/>
                    <a:pt x="444" y="75"/>
                    <a:pt x="432" y="7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32" name="Freeform 33"/>
            <p:cNvSpPr/>
            <p:nvPr/>
          </p:nvSpPr>
          <p:spPr bwMode="auto">
            <a:xfrm>
              <a:off x="4065588" y="1955801"/>
              <a:ext cx="168275" cy="146050"/>
            </a:xfrm>
            <a:custGeom>
              <a:avLst/>
              <a:gdLst>
                <a:gd name="T0" fmla="*/ 45 w 45"/>
                <a:gd name="T1" fmla="*/ 31 h 39"/>
                <a:gd name="T2" fmla="*/ 38 w 45"/>
                <a:gd name="T3" fmla="*/ 39 h 39"/>
                <a:gd name="T4" fmla="*/ 7 w 45"/>
                <a:gd name="T5" fmla="*/ 39 h 39"/>
                <a:gd name="T6" fmla="*/ 0 w 45"/>
                <a:gd name="T7" fmla="*/ 31 h 39"/>
                <a:gd name="T8" fmla="*/ 0 w 45"/>
                <a:gd name="T9" fmla="*/ 8 h 39"/>
                <a:gd name="T10" fmla="*/ 7 w 45"/>
                <a:gd name="T11" fmla="*/ 0 h 39"/>
                <a:gd name="T12" fmla="*/ 38 w 45"/>
                <a:gd name="T13" fmla="*/ 0 h 39"/>
                <a:gd name="T14" fmla="*/ 45 w 45"/>
                <a:gd name="T15" fmla="*/ 8 h 39"/>
                <a:gd name="T16" fmla="*/ 45 w 45"/>
                <a:gd name="T17" fmla="*/ 3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" h="39">
                  <a:moveTo>
                    <a:pt x="45" y="31"/>
                  </a:moveTo>
                  <a:cubicBezTo>
                    <a:pt x="45" y="35"/>
                    <a:pt x="42" y="39"/>
                    <a:pt x="38" y="39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3" y="39"/>
                    <a:pt x="0" y="35"/>
                    <a:pt x="0" y="31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3" y="0"/>
                    <a:pt x="7" y="0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42" y="0"/>
                    <a:pt x="45" y="4"/>
                    <a:pt x="45" y="8"/>
                  </a:cubicBezTo>
                  <a:lnTo>
                    <a:pt x="45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33" name="Freeform 34"/>
            <p:cNvSpPr/>
            <p:nvPr/>
          </p:nvSpPr>
          <p:spPr bwMode="auto">
            <a:xfrm>
              <a:off x="3798888" y="2082801"/>
              <a:ext cx="198438" cy="206375"/>
            </a:xfrm>
            <a:custGeom>
              <a:avLst/>
              <a:gdLst>
                <a:gd name="T0" fmla="*/ 48 w 53"/>
                <a:gd name="T1" fmla="*/ 14 h 55"/>
                <a:gd name="T2" fmla="*/ 51 w 53"/>
                <a:gd name="T3" fmla="*/ 24 h 55"/>
                <a:gd name="T4" fmla="*/ 35 w 53"/>
                <a:gd name="T5" fmla="*/ 50 h 55"/>
                <a:gd name="T6" fmla="*/ 25 w 53"/>
                <a:gd name="T7" fmla="*/ 53 h 55"/>
                <a:gd name="T8" fmla="*/ 5 w 53"/>
                <a:gd name="T9" fmla="*/ 41 h 55"/>
                <a:gd name="T10" fmla="*/ 2 w 53"/>
                <a:gd name="T11" fmla="*/ 31 h 55"/>
                <a:gd name="T12" fmla="*/ 18 w 53"/>
                <a:gd name="T13" fmla="*/ 5 h 55"/>
                <a:gd name="T14" fmla="*/ 28 w 53"/>
                <a:gd name="T15" fmla="*/ 2 h 55"/>
                <a:gd name="T16" fmla="*/ 48 w 53"/>
                <a:gd name="T17" fmla="*/ 14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55">
                  <a:moveTo>
                    <a:pt x="48" y="14"/>
                  </a:moveTo>
                  <a:cubicBezTo>
                    <a:pt x="52" y="16"/>
                    <a:pt x="53" y="20"/>
                    <a:pt x="51" y="24"/>
                  </a:cubicBezTo>
                  <a:cubicBezTo>
                    <a:pt x="35" y="50"/>
                    <a:pt x="35" y="50"/>
                    <a:pt x="35" y="50"/>
                  </a:cubicBezTo>
                  <a:cubicBezTo>
                    <a:pt x="33" y="54"/>
                    <a:pt x="29" y="55"/>
                    <a:pt x="25" y="53"/>
                  </a:cubicBezTo>
                  <a:cubicBezTo>
                    <a:pt x="5" y="41"/>
                    <a:pt x="5" y="41"/>
                    <a:pt x="5" y="41"/>
                  </a:cubicBezTo>
                  <a:cubicBezTo>
                    <a:pt x="2" y="39"/>
                    <a:pt x="0" y="35"/>
                    <a:pt x="2" y="31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20" y="1"/>
                    <a:pt x="24" y="0"/>
                    <a:pt x="28" y="2"/>
                  </a:cubicBezTo>
                  <a:lnTo>
                    <a:pt x="48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34" name="Freeform 35"/>
            <p:cNvSpPr/>
            <p:nvPr/>
          </p:nvSpPr>
          <p:spPr bwMode="auto">
            <a:xfrm>
              <a:off x="3810001" y="2379663"/>
              <a:ext cx="198438" cy="206375"/>
            </a:xfrm>
            <a:custGeom>
              <a:avLst/>
              <a:gdLst>
                <a:gd name="T0" fmla="*/ 25 w 53"/>
                <a:gd name="T1" fmla="*/ 2 h 55"/>
                <a:gd name="T2" fmla="*/ 35 w 53"/>
                <a:gd name="T3" fmla="*/ 4 h 55"/>
                <a:gd name="T4" fmla="*/ 51 w 53"/>
                <a:gd name="T5" fmla="*/ 31 h 55"/>
                <a:gd name="T6" fmla="*/ 48 w 53"/>
                <a:gd name="T7" fmla="*/ 41 h 55"/>
                <a:gd name="T8" fmla="*/ 28 w 53"/>
                <a:gd name="T9" fmla="*/ 53 h 55"/>
                <a:gd name="T10" fmla="*/ 18 w 53"/>
                <a:gd name="T11" fmla="*/ 50 h 55"/>
                <a:gd name="T12" fmla="*/ 2 w 53"/>
                <a:gd name="T13" fmla="*/ 23 h 55"/>
                <a:gd name="T14" fmla="*/ 5 w 53"/>
                <a:gd name="T15" fmla="*/ 14 h 55"/>
                <a:gd name="T16" fmla="*/ 25 w 53"/>
                <a:gd name="T17" fmla="*/ 2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55">
                  <a:moveTo>
                    <a:pt x="25" y="2"/>
                  </a:moveTo>
                  <a:cubicBezTo>
                    <a:pt x="29" y="0"/>
                    <a:pt x="33" y="1"/>
                    <a:pt x="35" y="4"/>
                  </a:cubicBezTo>
                  <a:cubicBezTo>
                    <a:pt x="51" y="31"/>
                    <a:pt x="51" y="31"/>
                    <a:pt x="51" y="31"/>
                  </a:cubicBezTo>
                  <a:cubicBezTo>
                    <a:pt x="53" y="35"/>
                    <a:pt x="51" y="39"/>
                    <a:pt x="48" y="41"/>
                  </a:cubicBezTo>
                  <a:cubicBezTo>
                    <a:pt x="28" y="53"/>
                    <a:pt x="28" y="53"/>
                    <a:pt x="28" y="53"/>
                  </a:cubicBezTo>
                  <a:cubicBezTo>
                    <a:pt x="24" y="55"/>
                    <a:pt x="20" y="54"/>
                    <a:pt x="18" y="50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0"/>
                    <a:pt x="1" y="16"/>
                    <a:pt x="5" y="14"/>
                  </a:cubicBezTo>
                  <a:lnTo>
                    <a:pt x="25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35" name="Freeform 36"/>
            <p:cNvSpPr/>
            <p:nvPr/>
          </p:nvSpPr>
          <p:spPr bwMode="auto">
            <a:xfrm>
              <a:off x="4083051" y="2547938"/>
              <a:ext cx="173038" cy="142875"/>
            </a:xfrm>
            <a:custGeom>
              <a:avLst/>
              <a:gdLst>
                <a:gd name="T0" fmla="*/ 0 w 46"/>
                <a:gd name="T1" fmla="*/ 7 h 38"/>
                <a:gd name="T2" fmla="*/ 8 w 46"/>
                <a:gd name="T3" fmla="*/ 0 h 38"/>
                <a:gd name="T4" fmla="*/ 39 w 46"/>
                <a:gd name="T5" fmla="*/ 0 h 38"/>
                <a:gd name="T6" fmla="*/ 46 w 46"/>
                <a:gd name="T7" fmla="*/ 7 h 38"/>
                <a:gd name="T8" fmla="*/ 46 w 46"/>
                <a:gd name="T9" fmla="*/ 31 h 38"/>
                <a:gd name="T10" fmla="*/ 39 w 46"/>
                <a:gd name="T11" fmla="*/ 38 h 38"/>
                <a:gd name="T12" fmla="*/ 8 w 46"/>
                <a:gd name="T13" fmla="*/ 38 h 38"/>
                <a:gd name="T14" fmla="*/ 0 w 46"/>
                <a:gd name="T15" fmla="*/ 31 h 38"/>
                <a:gd name="T16" fmla="*/ 0 w 46"/>
                <a:gd name="T17" fmla="*/ 7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6" h="38">
                  <a:moveTo>
                    <a:pt x="0" y="7"/>
                  </a:moveTo>
                  <a:cubicBezTo>
                    <a:pt x="0" y="3"/>
                    <a:pt x="4" y="0"/>
                    <a:pt x="8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43" y="0"/>
                    <a:pt x="46" y="3"/>
                    <a:pt x="46" y="7"/>
                  </a:cubicBezTo>
                  <a:cubicBezTo>
                    <a:pt x="46" y="31"/>
                    <a:pt x="46" y="31"/>
                    <a:pt x="46" y="31"/>
                  </a:cubicBezTo>
                  <a:cubicBezTo>
                    <a:pt x="46" y="35"/>
                    <a:pt x="43" y="38"/>
                    <a:pt x="39" y="38"/>
                  </a:cubicBezTo>
                  <a:cubicBezTo>
                    <a:pt x="8" y="38"/>
                    <a:pt x="8" y="38"/>
                    <a:pt x="8" y="38"/>
                  </a:cubicBezTo>
                  <a:cubicBezTo>
                    <a:pt x="4" y="38"/>
                    <a:pt x="0" y="35"/>
                    <a:pt x="0" y="31"/>
                  </a:cubicBez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36" name="Freeform 37"/>
            <p:cNvSpPr/>
            <p:nvPr/>
          </p:nvSpPr>
          <p:spPr bwMode="auto">
            <a:xfrm>
              <a:off x="4324351" y="2360613"/>
              <a:ext cx="193675" cy="206375"/>
            </a:xfrm>
            <a:custGeom>
              <a:avLst/>
              <a:gdLst>
                <a:gd name="T0" fmla="*/ 4 w 52"/>
                <a:gd name="T1" fmla="*/ 41 h 55"/>
                <a:gd name="T2" fmla="*/ 2 w 52"/>
                <a:gd name="T3" fmla="*/ 31 h 55"/>
                <a:gd name="T4" fmla="*/ 17 w 52"/>
                <a:gd name="T5" fmla="*/ 4 h 55"/>
                <a:gd name="T6" fmla="*/ 27 w 52"/>
                <a:gd name="T7" fmla="*/ 2 h 55"/>
                <a:gd name="T8" fmla="*/ 48 w 52"/>
                <a:gd name="T9" fmla="*/ 14 h 55"/>
                <a:gd name="T10" fmla="*/ 50 w 52"/>
                <a:gd name="T11" fmla="*/ 24 h 55"/>
                <a:gd name="T12" fmla="*/ 35 w 52"/>
                <a:gd name="T13" fmla="*/ 50 h 55"/>
                <a:gd name="T14" fmla="*/ 25 w 52"/>
                <a:gd name="T15" fmla="*/ 53 h 55"/>
                <a:gd name="T16" fmla="*/ 4 w 52"/>
                <a:gd name="T17" fmla="*/ 41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" h="55">
                  <a:moveTo>
                    <a:pt x="4" y="41"/>
                  </a:moveTo>
                  <a:cubicBezTo>
                    <a:pt x="1" y="39"/>
                    <a:pt x="0" y="35"/>
                    <a:pt x="2" y="31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9" y="1"/>
                    <a:pt x="24" y="0"/>
                    <a:pt x="27" y="2"/>
                  </a:cubicBezTo>
                  <a:cubicBezTo>
                    <a:pt x="48" y="14"/>
                    <a:pt x="48" y="14"/>
                    <a:pt x="48" y="14"/>
                  </a:cubicBezTo>
                  <a:cubicBezTo>
                    <a:pt x="51" y="16"/>
                    <a:pt x="52" y="20"/>
                    <a:pt x="50" y="24"/>
                  </a:cubicBezTo>
                  <a:cubicBezTo>
                    <a:pt x="35" y="50"/>
                    <a:pt x="35" y="50"/>
                    <a:pt x="35" y="50"/>
                  </a:cubicBezTo>
                  <a:cubicBezTo>
                    <a:pt x="33" y="54"/>
                    <a:pt x="28" y="55"/>
                    <a:pt x="25" y="53"/>
                  </a:cubicBezTo>
                  <a:lnTo>
                    <a:pt x="4" y="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37" name="Freeform 38"/>
            <p:cNvSpPr/>
            <p:nvPr/>
          </p:nvSpPr>
          <p:spPr bwMode="auto">
            <a:xfrm>
              <a:off x="4311651" y="2063751"/>
              <a:ext cx="195263" cy="206375"/>
            </a:xfrm>
            <a:custGeom>
              <a:avLst/>
              <a:gdLst>
                <a:gd name="T0" fmla="*/ 27 w 52"/>
                <a:gd name="T1" fmla="*/ 53 h 55"/>
                <a:gd name="T2" fmla="*/ 17 w 52"/>
                <a:gd name="T3" fmla="*/ 50 h 55"/>
                <a:gd name="T4" fmla="*/ 2 w 52"/>
                <a:gd name="T5" fmla="*/ 24 h 55"/>
                <a:gd name="T6" fmla="*/ 5 w 52"/>
                <a:gd name="T7" fmla="*/ 14 h 55"/>
                <a:gd name="T8" fmla="*/ 25 w 52"/>
                <a:gd name="T9" fmla="*/ 2 h 55"/>
                <a:gd name="T10" fmla="*/ 35 w 52"/>
                <a:gd name="T11" fmla="*/ 5 h 55"/>
                <a:gd name="T12" fmla="*/ 50 w 52"/>
                <a:gd name="T13" fmla="*/ 31 h 55"/>
                <a:gd name="T14" fmla="*/ 48 w 52"/>
                <a:gd name="T15" fmla="*/ 41 h 55"/>
                <a:gd name="T16" fmla="*/ 27 w 52"/>
                <a:gd name="T17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" h="55">
                  <a:moveTo>
                    <a:pt x="27" y="53"/>
                  </a:moveTo>
                  <a:cubicBezTo>
                    <a:pt x="24" y="55"/>
                    <a:pt x="19" y="54"/>
                    <a:pt x="17" y="50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0" y="20"/>
                    <a:pt x="1" y="16"/>
                    <a:pt x="5" y="14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28" y="0"/>
                    <a:pt x="33" y="1"/>
                    <a:pt x="35" y="5"/>
                  </a:cubicBezTo>
                  <a:cubicBezTo>
                    <a:pt x="50" y="31"/>
                    <a:pt x="50" y="31"/>
                    <a:pt x="50" y="31"/>
                  </a:cubicBezTo>
                  <a:cubicBezTo>
                    <a:pt x="52" y="35"/>
                    <a:pt x="51" y="39"/>
                    <a:pt x="48" y="41"/>
                  </a:cubicBezTo>
                  <a:lnTo>
                    <a:pt x="27" y="5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38" name="Freeform 39"/>
            <p:cNvSpPr>
              <a:spLocks noEditPoints="1"/>
            </p:cNvSpPr>
            <p:nvPr/>
          </p:nvSpPr>
          <p:spPr bwMode="auto">
            <a:xfrm>
              <a:off x="3895726" y="2060576"/>
              <a:ext cx="528638" cy="528638"/>
            </a:xfrm>
            <a:custGeom>
              <a:avLst/>
              <a:gdLst>
                <a:gd name="T0" fmla="*/ 70 w 141"/>
                <a:gd name="T1" fmla="*/ 0 h 141"/>
                <a:gd name="T2" fmla="*/ 0 w 141"/>
                <a:gd name="T3" fmla="*/ 70 h 141"/>
                <a:gd name="T4" fmla="*/ 70 w 141"/>
                <a:gd name="T5" fmla="*/ 141 h 141"/>
                <a:gd name="T6" fmla="*/ 141 w 141"/>
                <a:gd name="T7" fmla="*/ 70 h 141"/>
                <a:gd name="T8" fmla="*/ 70 w 141"/>
                <a:gd name="T9" fmla="*/ 0 h 141"/>
                <a:gd name="T10" fmla="*/ 70 w 141"/>
                <a:gd name="T11" fmla="*/ 104 h 141"/>
                <a:gd name="T12" fmla="*/ 37 w 141"/>
                <a:gd name="T13" fmla="*/ 70 h 141"/>
                <a:gd name="T14" fmla="*/ 70 w 141"/>
                <a:gd name="T15" fmla="*/ 37 h 141"/>
                <a:gd name="T16" fmla="*/ 104 w 141"/>
                <a:gd name="T17" fmla="*/ 70 h 141"/>
                <a:gd name="T18" fmla="*/ 70 w 141"/>
                <a:gd name="T19" fmla="*/ 104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1" h="141">
                  <a:moveTo>
                    <a:pt x="70" y="0"/>
                  </a:moveTo>
                  <a:cubicBezTo>
                    <a:pt x="31" y="0"/>
                    <a:pt x="0" y="31"/>
                    <a:pt x="0" y="70"/>
                  </a:cubicBezTo>
                  <a:cubicBezTo>
                    <a:pt x="0" y="109"/>
                    <a:pt x="31" y="141"/>
                    <a:pt x="70" y="141"/>
                  </a:cubicBezTo>
                  <a:cubicBezTo>
                    <a:pt x="109" y="141"/>
                    <a:pt x="141" y="109"/>
                    <a:pt x="141" y="70"/>
                  </a:cubicBezTo>
                  <a:cubicBezTo>
                    <a:pt x="141" y="31"/>
                    <a:pt x="109" y="0"/>
                    <a:pt x="70" y="0"/>
                  </a:cubicBezTo>
                  <a:close/>
                  <a:moveTo>
                    <a:pt x="70" y="104"/>
                  </a:moveTo>
                  <a:cubicBezTo>
                    <a:pt x="52" y="104"/>
                    <a:pt x="37" y="89"/>
                    <a:pt x="37" y="70"/>
                  </a:cubicBezTo>
                  <a:cubicBezTo>
                    <a:pt x="37" y="52"/>
                    <a:pt x="52" y="37"/>
                    <a:pt x="70" y="37"/>
                  </a:cubicBezTo>
                  <a:cubicBezTo>
                    <a:pt x="89" y="37"/>
                    <a:pt x="104" y="52"/>
                    <a:pt x="104" y="70"/>
                  </a:cubicBezTo>
                  <a:cubicBezTo>
                    <a:pt x="104" y="89"/>
                    <a:pt x="89" y="104"/>
                    <a:pt x="70" y="1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39" name="Freeform 40"/>
            <p:cNvSpPr/>
            <p:nvPr/>
          </p:nvSpPr>
          <p:spPr bwMode="auto">
            <a:xfrm>
              <a:off x="3017838" y="2016126"/>
              <a:ext cx="776288" cy="966788"/>
            </a:xfrm>
            <a:custGeom>
              <a:avLst/>
              <a:gdLst>
                <a:gd name="T0" fmla="*/ 197 w 207"/>
                <a:gd name="T1" fmla="*/ 158 h 258"/>
                <a:gd name="T2" fmla="*/ 174 w 207"/>
                <a:gd name="T3" fmla="*/ 158 h 258"/>
                <a:gd name="T4" fmla="*/ 167 w 207"/>
                <a:gd name="T5" fmla="*/ 134 h 258"/>
                <a:gd name="T6" fmla="*/ 187 w 207"/>
                <a:gd name="T7" fmla="*/ 123 h 258"/>
                <a:gd name="T8" fmla="*/ 190 w 207"/>
                <a:gd name="T9" fmla="*/ 110 h 258"/>
                <a:gd name="T10" fmla="*/ 171 w 207"/>
                <a:gd name="T11" fmla="*/ 76 h 258"/>
                <a:gd name="T12" fmla="*/ 157 w 207"/>
                <a:gd name="T13" fmla="*/ 73 h 258"/>
                <a:gd name="T14" fmla="*/ 137 w 207"/>
                <a:gd name="T15" fmla="*/ 84 h 258"/>
                <a:gd name="T16" fmla="*/ 120 w 207"/>
                <a:gd name="T17" fmla="*/ 67 h 258"/>
                <a:gd name="T18" fmla="*/ 131 w 207"/>
                <a:gd name="T19" fmla="*/ 47 h 258"/>
                <a:gd name="T20" fmla="*/ 127 w 207"/>
                <a:gd name="T21" fmla="*/ 34 h 258"/>
                <a:gd name="T22" fmla="*/ 93 w 207"/>
                <a:gd name="T23" fmla="*/ 15 h 258"/>
                <a:gd name="T24" fmla="*/ 80 w 207"/>
                <a:gd name="T25" fmla="*/ 18 h 258"/>
                <a:gd name="T26" fmla="*/ 69 w 207"/>
                <a:gd name="T27" fmla="*/ 38 h 258"/>
                <a:gd name="T28" fmla="*/ 44 w 207"/>
                <a:gd name="T29" fmla="*/ 32 h 258"/>
                <a:gd name="T30" fmla="*/ 44 w 207"/>
                <a:gd name="T31" fmla="*/ 10 h 258"/>
                <a:gd name="T32" fmla="*/ 35 w 207"/>
                <a:gd name="T33" fmla="*/ 0 h 258"/>
                <a:gd name="T34" fmla="*/ 0 w 207"/>
                <a:gd name="T35" fmla="*/ 0 h 258"/>
                <a:gd name="T36" fmla="*/ 0 w 207"/>
                <a:gd name="T37" fmla="*/ 71 h 258"/>
                <a:gd name="T38" fmla="*/ 17 w 207"/>
                <a:gd name="T39" fmla="*/ 70 h 258"/>
                <a:gd name="T40" fmla="*/ 138 w 207"/>
                <a:gd name="T41" fmla="*/ 190 h 258"/>
                <a:gd name="T42" fmla="*/ 116 w 207"/>
                <a:gd name="T43" fmla="*/ 258 h 258"/>
                <a:gd name="T44" fmla="*/ 194 w 207"/>
                <a:gd name="T45" fmla="*/ 258 h 258"/>
                <a:gd name="T46" fmla="*/ 189 w 207"/>
                <a:gd name="T47" fmla="*/ 252 h 258"/>
                <a:gd name="T48" fmla="*/ 169 w 207"/>
                <a:gd name="T49" fmla="*/ 241 h 258"/>
                <a:gd name="T50" fmla="*/ 175 w 207"/>
                <a:gd name="T51" fmla="*/ 217 h 258"/>
                <a:gd name="T52" fmla="*/ 197 w 207"/>
                <a:gd name="T53" fmla="*/ 217 h 258"/>
                <a:gd name="T54" fmla="*/ 207 w 207"/>
                <a:gd name="T55" fmla="*/ 207 h 258"/>
                <a:gd name="T56" fmla="*/ 207 w 207"/>
                <a:gd name="T57" fmla="*/ 168 h 258"/>
                <a:gd name="T58" fmla="*/ 197 w 207"/>
                <a:gd name="T59" fmla="*/ 158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07" h="258">
                  <a:moveTo>
                    <a:pt x="197" y="158"/>
                  </a:moveTo>
                  <a:cubicBezTo>
                    <a:pt x="174" y="158"/>
                    <a:pt x="174" y="158"/>
                    <a:pt x="174" y="158"/>
                  </a:cubicBezTo>
                  <a:cubicBezTo>
                    <a:pt x="172" y="150"/>
                    <a:pt x="170" y="142"/>
                    <a:pt x="167" y="134"/>
                  </a:cubicBezTo>
                  <a:cubicBezTo>
                    <a:pt x="187" y="123"/>
                    <a:pt x="187" y="123"/>
                    <a:pt x="187" y="123"/>
                  </a:cubicBezTo>
                  <a:cubicBezTo>
                    <a:pt x="191" y="121"/>
                    <a:pt x="193" y="115"/>
                    <a:pt x="190" y="110"/>
                  </a:cubicBezTo>
                  <a:cubicBezTo>
                    <a:pt x="171" y="76"/>
                    <a:pt x="171" y="76"/>
                    <a:pt x="171" y="76"/>
                  </a:cubicBezTo>
                  <a:cubicBezTo>
                    <a:pt x="168" y="71"/>
                    <a:pt x="162" y="70"/>
                    <a:pt x="157" y="73"/>
                  </a:cubicBezTo>
                  <a:cubicBezTo>
                    <a:pt x="137" y="84"/>
                    <a:pt x="137" y="84"/>
                    <a:pt x="137" y="84"/>
                  </a:cubicBezTo>
                  <a:cubicBezTo>
                    <a:pt x="132" y="78"/>
                    <a:pt x="126" y="72"/>
                    <a:pt x="120" y="67"/>
                  </a:cubicBezTo>
                  <a:cubicBezTo>
                    <a:pt x="131" y="47"/>
                    <a:pt x="131" y="47"/>
                    <a:pt x="131" y="47"/>
                  </a:cubicBezTo>
                  <a:cubicBezTo>
                    <a:pt x="134" y="43"/>
                    <a:pt x="132" y="37"/>
                    <a:pt x="127" y="34"/>
                  </a:cubicBezTo>
                  <a:cubicBezTo>
                    <a:pt x="93" y="15"/>
                    <a:pt x="93" y="15"/>
                    <a:pt x="93" y="15"/>
                  </a:cubicBezTo>
                  <a:cubicBezTo>
                    <a:pt x="89" y="12"/>
                    <a:pt x="83" y="13"/>
                    <a:pt x="80" y="18"/>
                  </a:cubicBezTo>
                  <a:cubicBezTo>
                    <a:pt x="69" y="38"/>
                    <a:pt x="69" y="38"/>
                    <a:pt x="69" y="38"/>
                  </a:cubicBezTo>
                  <a:cubicBezTo>
                    <a:pt x="61" y="36"/>
                    <a:pt x="53" y="34"/>
                    <a:pt x="44" y="32"/>
                  </a:cubicBezTo>
                  <a:cubicBezTo>
                    <a:pt x="44" y="10"/>
                    <a:pt x="44" y="10"/>
                    <a:pt x="44" y="10"/>
                  </a:cubicBezTo>
                  <a:cubicBezTo>
                    <a:pt x="44" y="4"/>
                    <a:pt x="40" y="0"/>
                    <a:pt x="3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5" y="70"/>
                    <a:pt x="11" y="70"/>
                    <a:pt x="17" y="70"/>
                  </a:cubicBezTo>
                  <a:cubicBezTo>
                    <a:pt x="84" y="70"/>
                    <a:pt x="138" y="123"/>
                    <a:pt x="138" y="190"/>
                  </a:cubicBezTo>
                  <a:cubicBezTo>
                    <a:pt x="138" y="215"/>
                    <a:pt x="130" y="239"/>
                    <a:pt x="116" y="258"/>
                  </a:cubicBezTo>
                  <a:cubicBezTo>
                    <a:pt x="194" y="258"/>
                    <a:pt x="194" y="258"/>
                    <a:pt x="194" y="258"/>
                  </a:cubicBezTo>
                  <a:cubicBezTo>
                    <a:pt x="193" y="256"/>
                    <a:pt x="191" y="254"/>
                    <a:pt x="189" y="252"/>
                  </a:cubicBezTo>
                  <a:cubicBezTo>
                    <a:pt x="169" y="241"/>
                    <a:pt x="169" y="241"/>
                    <a:pt x="169" y="241"/>
                  </a:cubicBezTo>
                  <a:cubicBezTo>
                    <a:pt x="171" y="233"/>
                    <a:pt x="173" y="225"/>
                    <a:pt x="175" y="217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203" y="217"/>
                    <a:pt x="207" y="212"/>
                    <a:pt x="207" y="207"/>
                  </a:cubicBezTo>
                  <a:cubicBezTo>
                    <a:pt x="207" y="168"/>
                    <a:pt x="207" y="168"/>
                    <a:pt x="207" y="168"/>
                  </a:cubicBezTo>
                  <a:cubicBezTo>
                    <a:pt x="207" y="163"/>
                    <a:pt x="203" y="158"/>
                    <a:pt x="197" y="15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  <p:sp>
        <p:nvSpPr>
          <p:cNvPr id="40" name="TextBox 41"/>
          <p:cNvSpPr txBox="1"/>
          <p:nvPr/>
        </p:nvSpPr>
        <p:spPr>
          <a:xfrm>
            <a:off x="669925" y="1930459"/>
            <a:ext cx="12016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方正粗倩简体" panose="03000509000000000000" pitchFamily="65" charset="-122"/>
                <a:ea typeface="方正粗倩简体" panose="03000509000000000000" pitchFamily="65" charset="-122"/>
              </a:rPr>
              <a:t>添加文字</a:t>
            </a:r>
            <a:endParaRPr lang="en-US" sz="1600" dirty="0">
              <a:latin typeface="方正粗倩简体" panose="03000509000000000000" pitchFamily="65" charset="-122"/>
              <a:ea typeface="方正粗倩简体" panose="03000509000000000000" pitchFamily="65" charset="-122"/>
            </a:endParaRPr>
          </a:p>
        </p:txBody>
      </p:sp>
      <p:sp>
        <p:nvSpPr>
          <p:cNvPr id="41" name="Rectangle 42"/>
          <p:cNvSpPr/>
          <p:nvPr/>
        </p:nvSpPr>
        <p:spPr>
          <a:xfrm>
            <a:off x="673923" y="2186822"/>
            <a:ext cx="1840677" cy="919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zh-CN" altLang="en-US" sz="1100" dirty="0">
                <a:latin typeface="方正粗倩简体" panose="03000509000000000000" pitchFamily="65" charset="-122"/>
                <a:ea typeface="方正粗倩简体" panose="03000509000000000000" pitchFamily="65" charset="-122"/>
              </a:rPr>
              <a:t>点击输入简要文字内容，文字内容需概括精炼，不用多余的文字修饰，言简意赅的说明分项内容。</a:t>
            </a:r>
            <a:endParaRPr lang="en-US" sz="1100" dirty="0">
              <a:latin typeface="方正粗倩简体" panose="03000509000000000000" pitchFamily="65" charset="-122"/>
              <a:ea typeface="方正粗倩简体" panose="03000509000000000000" pitchFamily="65" charset="-122"/>
            </a:endParaRPr>
          </a:p>
        </p:txBody>
      </p:sp>
      <p:sp>
        <p:nvSpPr>
          <p:cNvPr id="42" name="TextBox 43"/>
          <p:cNvSpPr txBox="1"/>
          <p:nvPr/>
        </p:nvSpPr>
        <p:spPr>
          <a:xfrm>
            <a:off x="2574925" y="2540059"/>
            <a:ext cx="12016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方正粗倩简体" panose="03000509000000000000" pitchFamily="65" charset="-122"/>
                <a:ea typeface="方正粗倩简体" panose="03000509000000000000" pitchFamily="65" charset="-122"/>
              </a:rPr>
              <a:t>添加文字</a:t>
            </a:r>
            <a:endParaRPr lang="en-US" sz="1600" dirty="0">
              <a:latin typeface="方正粗倩简体" panose="03000509000000000000" pitchFamily="65" charset="-122"/>
              <a:ea typeface="方正粗倩简体" panose="03000509000000000000" pitchFamily="65" charset="-122"/>
            </a:endParaRPr>
          </a:p>
        </p:txBody>
      </p:sp>
      <p:sp>
        <p:nvSpPr>
          <p:cNvPr id="43" name="Rectangle 44"/>
          <p:cNvSpPr/>
          <p:nvPr/>
        </p:nvSpPr>
        <p:spPr>
          <a:xfrm>
            <a:off x="2578923" y="2796422"/>
            <a:ext cx="1840677" cy="919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zh-CN" altLang="en-US" sz="1100" dirty="0">
                <a:latin typeface="方正粗倩简体" panose="03000509000000000000" pitchFamily="65" charset="-122"/>
                <a:ea typeface="方正粗倩简体" panose="03000509000000000000" pitchFamily="65" charset="-122"/>
              </a:rPr>
              <a:t>点击输入简要文字内容，文字内容需概括精炼，不用多余的文字修饰，言简意赅的说明分项内容。</a:t>
            </a:r>
            <a:endParaRPr lang="en-US" sz="1100" dirty="0">
              <a:latin typeface="方正粗倩简体" panose="03000509000000000000" pitchFamily="65" charset="-122"/>
              <a:ea typeface="方正粗倩简体" panose="03000509000000000000" pitchFamily="65" charset="-122"/>
            </a:endParaRPr>
          </a:p>
        </p:txBody>
      </p:sp>
      <p:sp>
        <p:nvSpPr>
          <p:cNvPr id="44" name="TextBox 45"/>
          <p:cNvSpPr txBox="1"/>
          <p:nvPr/>
        </p:nvSpPr>
        <p:spPr>
          <a:xfrm>
            <a:off x="4479925" y="3181887"/>
            <a:ext cx="12016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方正粗倩简体" panose="03000509000000000000" pitchFamily="65" charset="-122"/>
                <a:ea typeface="方正粗倩简体" panose="03000509000000000000" pitchFamily="65" charset="-122"/>
              </a:rPr>
              <a:t>添加文字</a:t>
            </a:r>
            <a:endParaRPr lang="en-US" sz="1600" dirty="0">
              <a:latin typeface="方正粗倩简体" panose="03000509000000000000" pitchFamily="65" charset="-122"/>
              <a:ea typeface="方正粗倩简体" panose="03000509000000000000" pitchFamily="65" charset="-122"/>
            </a:endParaRPr>
          </a:p>
        </p:txBody>
      </p:sp>
      <p:sp>
        <p:nvSpPr>
          <p:cNvPr id="45" name="Rectangle 46"/>
          <p:cNvSpPr/>
          <p:nvPr/>
        </p:nvSpPr>
        <p:spPr>
          <a:xfrm>
            <a:off x="4483923" y="3438250"/>
            <a:ext cx="1840677" cy="919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zh-CN" altLang="en-US" sz="1100" dirty="0">
                <a:latin typeface="方正粗倩简体" panose="03000509000000000000" pitchFamily="65" charset="-122"/>
                <a:ea typeface="方正粗倩简体" panose="03000509000000000000" pitchFamily="65" charset="-122"/>
              </a:rPr>
              <a:t>点击输入简要文字内容，文字内容需概括精炼，不用多余的文字修饰，言简意赅的说明分项内容。</a:t>
            </a:r>
            <a:endParaRPr lang="en-US" sz="1100" dirty="0">
              <a:latin typeface="方正粗倩简体" panose="03000509000000000000" pitchFamily="65" charset="-122"/>
              <a:ea typeface="方正粗倩简体" panose="03000509000000000000" pitchFamily="65" charset="-122"/>
            </a:endParaRPr>
          </a:p>
        </p:txBody>
      </p:sp>
      <p:sp>
        <p:nvSpPr>
          <p:cNvPr id="46" name="TextBox 47"/>
          <p:cNvSpPr txBox="1"/>
          <p:nvPr/>
        </p:nvSpPr>
        <p:spPr>
          <a:xfrm>
            <a:off x="6384925" y="3823715"/>
            <a:ext cx="12016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方正粗倩简体" panose="03000509000000000000" pitchFamily="65" charset="-122"/>
                <a:ea typeface="方正粗倩简体" panose="03000509000000000000" pitchFamily="65" charset="-122"/>
              </a:rPr>
              <a:t>添加文字</a:t>
            </a:r>
            <a:endParaRPr lang="en-US" sz="1600" dirty="0">
              <a:latin typeface="方正粗倩简体" panose="03000509000000000000" pitchFamily="65" charset="-122"/>
              <a:ea typeface="方正粗倩简体" panose="03000509000000000000" pitchFamily="65" charset="-122"/>
            </a:endParaRPr>
          </a:p>
        </p:txBody>
      </p:sp>
      <p:sp>
        <p:nvSpPr>
          <p:cNvPr id="47" name="Rectangle 48"/>
          <p:cNvSpPr/>
          <p:nvPr/>
        </p:nvSpPr>
        <p:spPr>
          <a:xfrm>
            <a:off x="6388923" y="4080078"/>
            <a:ext cx="1840677" cy="919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zh-CN" altLang="en-US" sz="1100" dirty="0">
                <a:latin typeface="方正粗倩简体" panose="03000509000000000000" pitchFamily="65" charset="-122"/>
                <a:ea typeface="方正粗倩简体" panose="03000509000000000000" pitchFamily="65" charset="-122"/>
              </a:rPr>
              <a:t>点击输入简要文字内容，文字内容需概括精炼，不用多余的文字修饰，言简意赅的说明分项内容。</a:t>
            </a:r>
            <a:endParaRPr lang="en-US" sz="1100" dirty="0">
              <a:latin typeface="方正粗倩简体" panose="03000509000000000000" pitchFamily="65" charset="-122"/>
              <a:ea typeface="方正粗倩简体" panose="03000509000000000000" pitchFamily="65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70078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prism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500"/>
                            </p:stCondLst>
                            <p:childTnLst>
                              <p:par>
                                <p:cTn id="4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0"/>
                            </p:stCondLst>
                            <p:childTnLst>
                              <p:par>
                                <p:cTn id="4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500"/>
                            </p:stCondLst>
                            <p:childTnLst>
                              <p:par>
                                <p:cTn id="5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6000"/>
                            </p:stCondLst>
                            <p:childTnLst>
                              <p:par>
                                <p:cTn id="6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250"/>
                            </p:stCondLst>
                            <p:childTnLst>
                              <p:par>
                                <p:cTn id="6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6500"/>
                            </p:stCondLst>
                            <p:childTnLst>
                              <p:par>
                                <p:cTn id="6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6750"/>
                            </p:stCondLst>
                            <p:childTnLst>
                              <p:par>
                                <p:cTn id="7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7000"/>
                            </p:stCondLst>
                            <p:childTnLst>
                              <p:par>
                                <p:cTn id="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7500"/>
                            </p:stCondLst>
                            <p:childTnLst>
                              <p:par>
                                <p:cTn id="8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8000"/>
                            </p:stCondLst>
                            <p:childTnLst>
                              <p:par>
                                <p:cTn id="8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8500"/>
                            </p:stCondLst>
                            <p:childTnLst>
                              <p:par>
                                <p:cTn id="8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8" grpId="0" animBg="1"/>
      <p:bldP spid="29" grpId="0" animBg="1"/>
      <p:bldP spid="40" grpId="0"/>
      <p:bldP spid="41" grpId="0"/>
      <p:bldP spid="42" grpId="0"/>
      <p:bldP spid="43" grpId="0"/>
      <p:bldP spid="44" grpId="0"/>
      <p:bldP spid="45" grpId="0"/>
      <p:bldP spid="46" grpId="0"/>
      <p:bldP spid="4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244078" y="638307"/>
            <a:ext cx="8655844" cy="2"/>
            <a:chOff x="257175" y="594765"/>
            <a:chExt cx="8655844" cy="2"/>
          </a:xfrm>
        </p:grpSpPr>
        <p:sp>
          <p:nvSpPr>
            <p:cNvPr id="5" name="直接连接符 8"/>
            <p:cNvSpPr>
              <a:spLocks noChangeShapeType="1"/>
            </p:cNvSpPr>
            <p:nvPr/>
          </p:nvSpPr>
          <p:spPr bwMode="auto">
            <a:xfrm>
              <a:off x="5292080" y="594765"/>
              <a:ext cx="3620939" cy="1"/>
            </a:xfrm>
            <a:prstGeom prst="line">
              <a:avLst/>
            </a:prstGeom>
            <a:noFill/>
            <a:ln w="6350">
              <a:solidFill>
                <a:schemeClr val="tx1">
                  <a:lumMod val="75000"/>
                  <a:lumOff val="25000"/>
                </a:schemeClr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68580" tIns="34290" rIns="68580" bIns="34290"/>
            <a:lstStyle/>
            <a:p>
              <a:endParaRPr lang="zh-CN" altLang="en-US"/>
            </a:p>
          </p:txBody>
        </p:sp>
        <p:sp>
          <p:nvSpPr>
            <p:cNvPr id="6" name="直接连接符 5"/>
            <p:cNvSpPr>
              <a:spLocks noChangeShapeType="1"/>
            </p:cNvSpPr>
            <p:nvPr/>
          </p:nvSpPr>
          <p:spPr bwMode="auto">
            <a:xfrm flipV="1">
              <a:off x="257175" y="594767"/>
              <a:ext cx="3509963" cy="0"/>
            </a:xfrm>
            <a:prstGeom prst="line">
              <a:avLst/>
            </a:prstGeom>
            <a:noFill/>
            <a:ln w="6350">
              <a:solidFill>
                <a:schemeClr val="tx1">
                  <a:lumMod val="75000"/>
                  <a:lumOff val="25000"/>
                </a:schemeClr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68580" tIns="34290" rIns="68580" bIns="34290"/>
            <a:lstStyle/>
            <a:p>
              <a:endParaRPr lang="zh-CN" altLang="en-US"/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4021336" y="521628"/>
            <a:ext cx="1101328" cy="230981"/>
            <a:chOff x="4025504" y="478086"/>
            <a:chExt cx="1101328" cy="230981"/>
          </a:xfrm>
        </p:grpSpPr>
        <p:sp>
          <p:nvSpPr>
            <p:cNvPr id="8" name="椭圆 13"/>
            <p:cNvSpPr>
              <a:spLocks noChangeArrowheads="1"/>
            </p:cNvSpPr>
            <p:nvPr/>
          </p:nvSpPr>
          <p:spPr bwMode="auto">
            <a:xfrm>
              <a:off x="4025504" y="478086"/>
              <a:ext cx="230094" cy="230981"/>
            </a:xfrm>
            <a:prstGeom prst="ellipse">
              <a:avLst/>
            </a:prstGeom>
            <a:solidFill>
              <a:srgbClr val="203A71"/>
            </a:solidFill>
            <a:ln w="9525">
              <a:solidFill>
                <a:srgbClr val="2F2637">
                  <a:alpha val="50195"/>
                </a:srgbClr>
              </a:solidFill>
              <a:miter lim="800000"/>
            </a:ln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chemeClr val="bg1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9" name="椭圆 15"/>
            <p:cNvSpPr>
              <a:spLocks noChangeArrowheads="1"/>
            </p:cNvSpPr>
            <p:nvPr/>
          </p:nvSpPr>
          <p:spPr bwMode="auto">
            <a:xfrm>
              <a:off x="4315915" y="478086"/>
              <a:ext cx="230094" cy="230981"/>
            </a:xfrm>
            <a:prstGeom prst="ellipse">
              <a:avLst/>
            </a:prstGeom>
            <a:solidFill>
              <a:srgbClr val="203A71"/>
            </a:solidFill>
            <a:ln w="9525">
              <a:solidFill>
                <a:srgbClr val="2F2637">
                  <a:alpha val="50195"/>
                </a:srgbClr>
              </a:solidFill>
              <a:miter lim="800000"/>
            </a:ln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chemeClr val="bg1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0" name="椭圆 16"/>
            <p:cNvSpPr>
              <a:spLocks noChangeArrowheads="1"/>
            </p:cNvSpPr>
            <p:nvPr/>
          </p:nvSpPr>
          <p:spPr bwMode="auto">
            <a:xfrm>
              <a:off x="4606326" y="478086"/>
              <a:ext cx="230094" cy="230981"/>
            </a:xfrm>
            <a:prstGeom prst="ellipse">
              <a:avLst/>
            </a:prstGeom>
            <a:solidFill>
              <a:srgbClr val="203A71"/>
            </a:solidFill>
            <a:ln w="9525">
              <a:solidFill>
                <a:srgbClr val="2F2637">
                  <a:alpha val="50195"/>
                </a:srgbClr>
              </a:solidFill>
              <a:miter lim="800000"/>
            </a:ln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chemeClr val="bg1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1" name="椭圆 17"/>
            <p:cNvSpPr>
              <a:spLocks noChangeArrowheads="1"/>
            </p:cNvSpPr>
            <p:nvPr/>
          </p:nvSpPr>
          <p:spPr bwMode="auto">
            <a:xfrm>
              <a:off x="4896738" y="478086"/>
              <a:ext cx="230094" cy="230981"/>
            </a:xfrm>
            <a:prstGeom prst="ellipse">
              <a:avLst/>
            </a:prstGeom>
            <a:solidFill>
              <a:srgbClr val="203A71"/>
            </a:solidFill>
            <a:ln w="9525">
              <a:solidFill>
                <a:srgbClr val="2F2637">
                  <a:alpha val="50195"/>
                </a:srgbClr>
              </a:solidFill>
              <a:miter lim="800000"/>
            </a:ln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chemeClr val="bg1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sp>
        <p:nvSpPr>
          <p:cNvPr id="12" name="TextBox 30"/>
          <p:cNvSpPr txBox="1"/>
          <p:nvPr/>
        </p:nvSpPr>
        <p:spPr>
          <a:xfrm>
            <a:off x="3158559" y="78788"/>
            <a:ext cx="27494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rgbClr val="203A7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单击此处推荐文章标题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122633" y="2487188"/>
            <a:ext cx="9021368" cy="2361823"/>
            <a:chOff x="163510" y="3316253"/>
            <a:chExt cx="12028491" cy="3149101"/>
          </a:xfrm>
        </p:grpSpPr>
        <p:sp>
          <p:nvSpPr>
            <p:cNvPr id="14" name="MH_Other_1"/>
            <p:cNvSpPr/>
            <p:nvPr>
              <p:custDataLst>
                <p:tags r:id="rId6"/>
              </p:custDataLst>
            </p:nvPr>
          </p:nvSpPr>
          <p:spPr bwMode="auto">
            <a:xfrm>
              <a:off x="7997823" y="3992529"/>
              <a:ext cx="1865313" cy="1844675"/>
            </a:xfrm>
            <a:custGeom>
              <a:avLst/>
              <a:gdLst>
                <a:gd name="T0" fmla="*/ 0 w 341"/>
                <a:gd name="T1" fmla="*/ 337 h 337"/>
                <a:gd name="T2" fmla="*/ 44 w 341"/>
                <a:gd name="T3" fmla="*/ 306 h 337"/>
                <a:gd name="T4" fmla="*/ 111 w 341"/>
                <a:gd name="T5" fmla="*/ 109 h 337"/>
                <a:gd name="T6" fmla="*/ 217 w 341"/>
                <a:gd name="T7" fmla="*/ 96 h 337"/>
                <a:gd name="T8" fmla="*/ 294 w 341"/>
                <a:gd name="T9" fmla="*/ 301 h 337"/>
                <a:gd name="T10" fmla="*/ 341 w 341"/>
                <a:gd name="T11" fmla="*/ 337 h 337"/>
                <a:gd name="T12" fmla="*/ 0 w 341"/>
                <a:gd name="T13" fmla="*/ 337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1" h="337">
                  <a:moveTo>
                    <a:pt x="0" y="337"/>
                  </a:moveTo>
                  <a:cubicBezTo>
                    <a:pt x="10" y="337"/>
                    <a:pt x="30" y="329"/>
                    <a:pt x="44" y="306"/>
                  </a:cubicBezTo>
                  <a:cubicBezTo>
                    <a:pt x="71" y="262"/>
                    <a:pt x="95" y="158"/>
                    <a:pt x="111" y="109"/>
                  </a:cubicBezTo>
                  <a:cubicBezTo>
                    <a:pt x="145" y="0"/>
                    <a:pt x="185" y="19"/>
                    <a:pt x="217" y="96"/>
                  </a:cubicBezTo>
                  <a:cubicBezTo>
                    <a:pt x="246" y="165"/>
                    <a:pt x="265" y="235"/>
                    <a:pt x="294" y="301"/>
                  </a:cubicBezTo>
                  <a:cubicBezTo>
                    <a:pt x="307" y="328"/>
                    <a:pt x="324" y="336"/>
                    <a:pt x="341" y="337"/>
                  </a:cubicBezTo>
                  <a:lnTo>
                    <a:pt x="0" y="337"/>
                  </a:lnTo>
                  <a:close/>
                </a:path>
              </a:pathLst>
            </a:custGeom>
            <a:solidFill>
              <a:srgbClr val="203A71">
                <a:alpha val="80000"/>
              </a:srgbClr>
            </a:solidFill>
            <a:ln>
              <a:noFill/>
            </a:ln>
          </p:spPr>
          <p:txBody>
            <a:bodyPr>
              <a:normAutofit/>
            </a:bodyPr>
            <a:lstStyle/>
            <a:p>
              <a:pPr>
                <a:defRPr/>
              </a:pPr>
              <a:endParaRPr lang="zh-CN" altLang="en-US" sz="1013"/>
            </a:p>
          </p:txBody>
        </p:sp>
        <p:sp>
          <p:nvSpPr>
            <p:cNvPr id="15" name="MH_Other_2"/>
            <p:cNvSpPr/>
            <p:nvPr>
              <p:custDataLst>
                <p:tags r:id="rId7"/>
              </p:custDataLst>
            </p:nvPr>
          </p:nvSpPr>
          <p:spPr bwMode="auto">
            <a:xfrm>
              <a:off x="6353172" y="3495641"/>
              <a:ext cx="2368550" cy="2341562"/>
            </a:xfrm>
            <a:custGeom>
              <a:avLst/>
              <a:gdLst>
                <a:gd name="T0" fmla="*/ 0 w 341"/>
                <a:gd name="T1" fmla="*/ 337 h 337"/>
                <a:gd name="T2" fmla="*/ 44 w 341"/>
                <a:gd name="T3" fmla="*/ 306 h 337"/>
                <a:gd name="T4" fmla="*/ 111 w 341"/>
                <a:gd name="T5" fmla="*/ 109 h 337"/>
                <a:gd name="T6" fmla="*/ 217 w 341"/>
                <a:gd name="T7" fmla="*/ 96 h 337"/>
                <a:gd name="T8" fmla="*/ 294 w 341"/>
                <a:gd name="T9" fmla="*/ 301 h 337"/>
                <a:gd name="T10" fmla="*/ 341 w 341"/>
                <a:gd name="T11" fmla="*/ 337 h 337"/>
                <a:gd name="T12" fmla="*/ 0 w 341"/>
                <a:gd name="T13" fmla="*/ 337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1" h="337">
                  <a:moveTo>
                    <a:pt x="0" y="337"/>
                  </a:moveTo>
                  <a:cubicBezTo>
                    <a:pt x="10" y="337"/>
                    <a:pt x="30" y="329"/>
                    <a:pt x="44" y="306"/>
                  </a:cubicBezTo>
                  <a:cubicBezTo>
                    <a:pt x="71" y="262"/>
                    <a:pt x="95" y="158"/>
                    <a:pt x="111" y="109"/>
                  </a:cubicBezTo>
                  <a:cubicBezTo>
                    <a:pt x="145" y="0"/>
                    <a:pt x="185" y="19"/>
                    <a:pt x="217" y="96"/>
                  </a:cubicBezTo>
                  <a:cubicBezTo>
                    <a:pt x="246" y="165"/>
                    <a:pt x="265" y="235"/>
                    <a:pt x="294" y="301"/>
                  </a:cubicBezTo>
                  <a:cubicBezTo>
                    <a:pt x="307" y="328"/>
                    <a:pt x="324" y="336"/>
                    <a:pt x="341" y="337"/>
                  </a:cubicBezTo>
                  <a:lnTo>
                    <a:pt x="0" y="337"/>
                  </a:lnTo>
                  <a:close/>
                </a:path>
              </a:pathLst>
            </a:custGeom>
            <a:solidFill>
              <a:srgbClr val="7F7F7F">
                <a:alpha val="80000"/>
              </a:srgbClr>
            </a:solidFill>
            <a:ln>
              <a:noFill/>
            </a:ln>
          </p:spPr>
          <p:txBody>
            <a:bodyPr>
              <a:normAutofit/>
            </a:bodyPr>
            <a:lstStyle/>
            <a:p>
              <a:pPr>
                <a:defRPr/>
              </a:pPr>
              <a:endParaRPr lang="zh-CN" altLang="en-US" sz="1013"/>
            </a:p>
          </p:txBody>
        </p:sp>
        <p:sp>
          <p:nvSpPr>
            <p:cNvPr id="16" name="MH_Other_3"/>
            <p:cNvSpPr/>
            <p:nvPr>
              <p:custDataLst>
                <p:tags r:id="rId8"/>
              </p:custDataLst>
            </p:nvPr>
          </p:nvSpPr>
          <p:spPr bwMode="auto">
            <a:xfrm>
              <a:off x="5084760" y="3868703"/>
              <a:ext cx="1992312" cy="1968500"/>
            </a:xfrm>
            <a:custGeom>
              <a:avLst/>
              <a:gdLst>
                <a:gd name="T0" fmla="*/ 0 w 341"/>
                <a:gd name="T1" fmla="*/ 337 h 337"/>
                <a:gd name="T2" fmla="*/ 44 w 341"/>
                <a:gd name="T3" fmla="*/ 306 h 337"/>
                <a:gd name="T4" fmla="*/ 111 w 341"/>
                <a:gd name="T5" fmla="*/ 109 h 337"/>
                <a:gd name="T6" fmla="*/ 217 w 341"/>
                <a:gd name="T7" fmla="*/ 96 h 337"/>
                <a:gd name="T8" fmla="*/ 294 w 341"/>
                <a:gd name="T9" fmla="*/ 301 h 337"/>
                <a:gd name="T10" fmla="*/ 341 w 341"/>
                <a:gd name="T11" fmla="*/ 337 h 337"/>
                <a:gd name="T12" fmla="*/ 0 w 341"/>
                <a:gd name="T13" fmla="*/ 337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1" h="337">
                  <a:moveTo>
                    <a:pt x="0" y="337"/>
                  </a:moveTo>
                  <a:cubicBezTo>
                    <a:pt x="10" y="337"/>
                    <a:pt x="30" y="329"/>
                    <a:pt x="44" y="306"/>
                  </a:cubicBezTo>
                  <a:cubicBezTo>
                    <a:pt x="71" y="262"/>
                    <a:pt x="95" y="158"/>
                    <a:pt x="111" y="109"/>
                  </a:cubicBezTo>
                  <a:cubicBezTo>
                    <a:pt x="145" y="0"/>
                    <a:pt x="185" y="19"/>
                    <a:pt x="217" y="96"/>
                  </a:cubicBezTo>
                  <a:cubicBezTo>
                    <a:pt x="246" y="165"/>
                    <a:pt x="265" y="235"/>
                    <a:pt x="294" y="301"/>
                  </a:cubicBezTo>
                  <a:cubicBezTo>
                    <a:pt x="307" y="328"/>
                    <a:pt x="324" y="336"/>
                    <a:pt x="341" y="337"/>
                  </a:cubicBezTo>
                  <a:lnTo>
                    <a:pt x="0" y="337"/>
                  </a:lnTo>
                  <a:close/>
                </a:path>
              </a:pathLst>
            </a:custGeom>
            <a:solidFill>
              <a:srgbClr val="203A71">
                <a:alpha val="80000"/>
              </a:srgbClr>
            </a:solidFill>
            <a:ln>
              <a:noFill/>
            </a:ln>
          </p:spPr>
          <p:txBody>
            <a:bodyPr>
              <a:normAutofit/>
            </a:bodyPr>
            <a:lstStyle/>
            <a:p>
              <a:pPr>
                <a:defRPr/>
              </a:pPr>
              <a:endParaRPr lang="zh-CN" altLang="en-US" sz="1013"/>
            </a:p>
          </p:txBody>
        </p:sp>
        <p:sp>
          <p:nvSpPr>
            <p:cNvPr id="17" name="MH_Other_4"/>
            <p:cNvSpPr/>
            <p:nvPr>
              <p:custDataLst>
                <p:tags r:id="rId9"/>
              </p:custDataLst>
            </p:nvPr>
          </p:nvSpPr>
          <p:spPr bwMode="auto">
            <a:xfrm>
              <a:off x="3802060" y="4268753"/>
              <a:ext cx="2006600" cy="1568450"/>
            </a:xfrm>
            <a:custGeom>
              <a:avLst/>
              <a:gdLst>
                <a:gd name="T0" fmla="*/ 0 w 344"/>
                <a:gd name="T1" fmla="*/ 2147483646 h 268"/>
                <a:gd name="T2" fmla="*/ 0 w 344"/>
                <a:gd name="T3" fmla="*/ 2147483646 h 268"/>
                <a:gd name="T4" fmla="*/ 2109665742 w 344"/>
                <a:gd name="T5" fmla="*/ 2147483646 h 268"/>
                <a:gd name="T6" fmla="*/ 2147483646 w 344"/>
                <a:gd name="T7" fmla="*/ 2147483646 h 268"/>
                <a:gd name="T8" fmla="*/ 2147483646 w 344"/>
                <a:gd name="T9" fmla="*/ 2021041464 h 268"/>
                <a:gd name="T10" fmla="*/ 2147483646 w 344"/>
                <a:gd name="T11" fmla="*/ 2147483646 h 268"/>
                <a:gd name="T12" fmla="*/ 2147483646 w 344"/>
                <a:gd name="T13" fmla="*/ 2147483646 h 268"/>
                <a:gd name="T14" fmla="*/ 0 w 344"/>
                <a:gd name="T15" fmla="*/ 2147483646 h 26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344" h="268">
                  <a:moveTo>
                    <a:pt x="0" y="268"/>
                  </a:moveTo>
                  <a:cubicBezTo>
                    <a:pt x="0" y="265"/>
                    <a:pt x="0" y="265"/>
                    <a:pt x="0" y="265"/>
                  </a:cubicBezTo>
                  <a:cubicBezTo>
                    <a:pt x="27" y="268"/>
                    <a:pt x="49" y="251"/>
                    <a:pt x="62" y="222"/>
                  </a:cubicBezTo>
                  <a:cubicBezTo>
                    <a:pt x="80" y="185"/>
                    <a:pt x="103" y="106"/>
                    <a:pt x="120" y="69"/>
                  </a:cubicBezTo>
                  <a:cubicBezTo>
                    <a:pt x="148" y="6"/>
                    <a:pt x="185" y="0"/>
                    <a:pt x="215" y="59"/>
                  </a:cubicBezTo>
                  <a:cubicBezTo>
                    <a:pt x="230" y="87"/>
                    <a:pt x="257" y="144"/>
                    <a:pt x="269" y="173"/>
                  </a:cubicBezTo>
                  <a:cubicBezTo>
                    <a:pt x="295" y="235"/>
                    <a:pt x="317" y="264"/>
                    <a:pt x="344" y="268"/>
                  </a:cubicBezTo>
                  <a:lnTo>
                    <a:pt x="0" y="268"/>
                  </a:lnTo>
                  <a:close/>
                </a:path>
              </a:pathLst>
            </a:custGeom>
            <a:solidFill>
              <a:srgbClr val="7F7F7F">
                <a:alpha val="79999"/>
              </a:srgbClr>
            </a:solidFill>
            <a:ln>
              <a:noFill/>
            </a:ln>
          </p:spPr>
          <p:txBody>
            <a:bodyPr/>
            <a:lstStyle/>
            <a:p>
              <a:endParaRPr lang="zh-CN" altLang="en-US" sz="1013"/>
            </a:p>
          </p:txBody>
        </p:sp>
        <p:sp>
          <p:nvSpPr>
            <p:cNvPr id="18" name="MH_Other_5"/>
            <p:cNvSpPr/>
            <p:nvPr>
              <p:custDataLst>
                <p:tags r:id="rId10"/>
              </p:custDataLst>
            </p:nvPr>
          </p:nvSpPr>
          <p:spPr bwMode="auto">
            <a:xfrm>
              <a:off x="2535235" y="3316253"/>
              <a:ext cx="1992312" cy="2527300"/>
            </a:xfrm>
            <a:custGeom>
              <a:avLst/>
              <a:gdLst>
                <a:gd name="T0" fmla="*/ 0 w 341"/>
                <a:gd name="T1" fmla="*/ 2147483646 h 337"/>
                <a:gd name="T2" fmla="*/ 1501414503 w 341"/>
                <a:gd name="T3" fmla="*/ 2147483646 h 337"/>
                <a:gd name="T4" fmla="*/ 2147483646 w 341"/>
                <a:gd name="T5" fmla="*/ 2147483646 h 337"/>
                <a:gd name="T6" fmla="*/ 2147483646 w 341"/>
                <a:gd name="T7" fmla="*/ 2147483646 h 337"/>
                <a:gd name="T8" fmla="*/ 2147483646 w 341"/>
                <a:gd name="T9" fmla="*/ 2147483646 h 337"/>
                <a:gd name="T10" fmla="*/ 2147483646 w 341"/>
                <a:gd name="T11" fmla="*/ 2147483646 h 337"/>
                <a:gd name="T12" fmla="*/ 0 w 341"/>
                <a:gd name="T13" fmla="*/ 2147483646 h 33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41" h="337">
                  <a:moveTo>
                    <a:pt x="0" y="337"/>
                  </a:moveTo>
                  <a:cubicBezTo>
                    <a:pt x="10" y="337"/>
                    <a:pt x="30" y="329"/>
                    <a:pt x="44" y="306"/>
                  </a:cubicBezTo>
                  <a:cubicBezTo>
                    <a:pt x="71" y="262"/>
                    <a:pt x="95" y="158"/>
                    <a:pt x="111" y="109"/>
                  </a:cubicBezTo>
                  <a:cubicBezTo>
                    <a:pt x="145" y="0"/>
                    <a:pt x="185" y="19"/>
                    <a:pt x="217" y="96"/>
                  </a:cubicBezTo>
                  <a:cubicBezTo>
                    <a:pt x="246" y="165"/>
                    <a:pt x="265" y="235"/>
                    <a:pt x="294" y="301"/>
                  </a:cubicBezTo>
                  <a:cubicBezTo>
                    <a:pt x="307" y="328"/>
                    <a:pt x="324" y="336"/>
                    <a:pt x="341" y="337"/>
                  </a:cubicBezTo>
                  <a:lnTo>
                    <a:pt x="0" y="337"/>
                  </a:lnTo>
                  <a:close/>
                </a:path>
              </a:pathLst>
            </a:custGeom>
            <a:solidFill>
              <a:srgbClr val="203A71"/>
            </a:solidFill>
            <a:ln>
              <a:noFill/>
            </a:ln>
          </p:spPr>
          <p:txBody>
            <a:bodyPr/>
            <a:lstStyle/>
            <a:p>
              <a:endParaRPr lang="zh-CN" altLang="en-US" sz="1013"/>
            </a:p>
          </p:txBody>
        </p:sp>
        <p:pic>
          <p:nvPicPr>
            <p:cNvPr id="19" name="MH_Other_12"/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4873193" y="-853454"/>
              <a:ext cx="2609125" cy="120284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0" name="组合 19"/>
          <p:cNvGrpSpPr/>
          <p:nvPr/>
        </p:nvGrpSpPr>
        <p:grpSpPr>
          <a:xfrm>
            <a:off x="2265623" y="1996785"/>
            <a:ext cx="765841" cy="505420"/>
            <a:chOff x="1136654" y="2925996"/>
            <a:chExt cx="1538332" cy="1015229"/>
          </a:xfrm>
        </p:grpSpPr>
        <p:sp>
          <p:nvSpPr>
            <p:cNvPr id="21" name="Oval 5"/>
            <p:cNvSpPr>
              <a:spLocks noChangeArrowheads="1"/>
            </p:cNvSpPr>
            <p:nvPr/>
          </p:nvSpPr>
          <p:spPr bwMode="auto">
            <a:xfrm>
              <a:off x="1373189" y="2925996"/>
              <a:ext cx="1015229" cy="1015229"/>
            </a:xfrm>
            <a:prstGeom prst="ellipse">
              <a:avLst/>
            </a:prstGeom>
            <a:solidFill>
              <a:srgbClr val="203A71"/>
            </a:solidFill>
            <a:ln w="136525">
              <a:solidFill>
                <a:schemeClr val="bg1">
                  <a:lumMod val="85000"/>
                </a:schemeClr>
              </a:solidFill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3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TextBox 60"/>
            <p:cNvSpPr txBox="1"/>
            <p:nvPr/>
          </p:nvSpPr>
          <p:spPr>
            <a:xfrm>
              <a:off x="1136654" y="3212920"/>
              <a:ext cx="1538332" cy="5564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50%</a:t>
              </a:r>
              <a:endPara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3246563" y="2689431"/>
            <a:ext cx="765841" cy="505420"/>
            <a:chOff x="1136654" y="2925996"/>
            <a:chExt cx="1538332" cy="1015229"/>
          </a:xfrm>
        </p:grpSpPr>
        <p:sp>
          <p:nvSpPr>
            <p:cNvPr id="24" name="Oval 5"/>
            <p:cNvSpPr>
              <a:spLocks noChangeArrowheads="1"/>
            </p:cNvSpPr>
            <p:nvPr/>
          </p:nvSpPr>
          <p:spPr bwMode="auto">
            <a:xfrm>
              <a:off x="1373189" y="2925996"/>
              <a:ext cx="1015229" cy="1015229"/>
            </a:xfrm>
            <a:prstGeom prst="ellipse">
              <a:avLst/>
            </a:prstGeom>
            <a:solidFill>
              <a:srgbClr val="7F7F7F"/>
            </a:solidFill>
            <a:ln w="136525">
              <a:solidFill>
                <a:schemeClr val="bg1">
                  <a:lumMod val="85000"/>
                </a:schemeClr>
              </a:solidFill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3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" name="TextBox 60"/>
            <p:cNvSpPr txBox="1"/>
            <p:nvPr/>
          </p:nvSpPr>
          <p:spPr>
            <a:xfrm>
              <a:off x="1136654" y="3212920"/>
              <a:ext cx="1538332" cy="5564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20%</a:t>
              </a:r>
              <a:endPara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4175595" y="2432307"/>
            <a:ext cx="765841" cy="505420"/>
            <a:chOff x="1136654" y="2925996"/>
            <a:chExt cx="1538332" cy="1015229"/>
          </a:xfrm>
        </p:grpSpPr>
        <p:sp>
          <p:nvSpPr>
            <p:cNvPr id="27" name="Oval 5"/>
            <p:cNvSpPr>
              <a:spLocks noChangeArrowheads="1"/>
            </p:cNvSpPr>
            <p:nvPr/>
          </p:nvSpPr>
          <p:spPr bwMode="auto">
            <a:xfrm>
              <a:off x="1373189" y="2925996"/>
              <a:ext cx="1015229" cy="1015229"/>
            </a:xfrm>
            <a:prstGeom prst="ellipse">
              <a:avLst/>
            </a:prstGeom>
            <a:solidFill>
              <a:srgbClr val="203A71"/>
            </a:solidFill>
            <a:ln w="136525">
              <a:solidFill>
                <a:schemeClr val="bg1">
                  <a:lumMod val="85000"/>
                </a:schemeClr>
              </a:solidFill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3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" name="TextBox 60"/>
            <p:cNvSpPr txBox="1"/>
            <p:nvPr/>
          </p:nvSpPr>
          <p:spPr>
            <a:xfrm>
              <a:off x="1136654" y="3212920"/>
              <a:ext cx="1538332" cy="5564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40%</a:t>
              </a:r>
              <a:endPara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5240819" y="2234480"/>
            <a:ext cx="765841" cy="505420"/>
            <a:chOff x="1136654" y="2925996"/>
            <a:chExt cx="1538332" cy="1015229"/>
          </a:xfrm>
        </p:grpSpPr>
        <p:sp>
          <p:nvSpPr>
            <p:cNvPr id="30" name="Oval 5"/>
            <p:cNvSpPr>
              <a:spLocks noChangeArrowheads="1"/>
            </p:cNvSpPr>
            <p:nvPr/>
          </p:nvSpPr>
          <p:spPr bwMode="auto">
            <a:xfrm>
              <a:off x="1373189" y="2925996"/>
              <a:ext cx="1015229" cy="1015229"/>
            </a:xfrm>
            <a:prstGeom prst="ellipse">
              <a:avLst/>
            </a:prstGeom>
            <a:solidFill>
              <a:srgbClr val="7F7F7F"/>
            </a:solidFill>
            <a:ln w="136525">
              <a:solidFill>
                <a:schemeClr val="bg1">
                  <a:lumMod val="85000"/>
                </a:schemeClr>
              </a:solidFill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3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" name="TextBox 60"/>
            <p:cNvSpPr txBox="1"/>
            <p:nvPr/>
          </p:nvSpPr>
          <p:spPr>
            <a:xfrm>
              <a:off x="1136654" y="3212920"/>
              <a:ext cx="1538332" cy="5564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45%</a:t>
              </a:r>
              <a:endPara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6272162" y="2527902"/>
            <a:ext cx="765841" cy="505420"/>
            <a:chOff x="1136654" y="2925996"/>
            <a:chExt cx="1538332" cy="1015229"/>
          </a:xfrm>
        </p:grpSpPr>
        <p:sp>
          <p:nvSpPr>
            <p:cNvPr id="33" name="Oval 5"/>
            <p:cNvSpPr>
              <a:spLocks noChangeArrowheads="1"/>
            </p:cNvSpPr>
            <p:nvPr/>
          </p:nvSpPr>
          <p:spPr bwMode="auto">
            <a:xfrm>
              <a:off x="1373189" y="2925996"/>
              <a:ext cx="1015229" cy="1015229"/>
            </a:xfrm>
            <a:prstGeom prst="ellipse">
              <a:avLst/>
            </a:prstGeom>
            <a:solidFill>
              <a:srgbClr val="203A71"/>
            </a:solidFill>
            <a:ln w="136525">
              <a:solidFill>
                <a:schemeClr val="bg1">
                  <a:lumMod val="85000"/>
                </a:schemeClr>
              </a:solidFill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3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" name="TextBox 60"/>
            <p:cNvSpPr txBox="1"/>
            <p:nvPr/>
          </p:nvSpPr>
          <p:spPr>
            <a:xfrm>
              <a:off x="1136654" y="3212920"/>
              <a:ext cx="1538332" cy="5564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35%</a:t>
              </a:r>
              <a:endPara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5" name="MH_SubTitle_1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175133" y="4476312"/>
            <a:ext cx="856331" cy="353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1500" b="1" dirty="0">
                <a:solidFill>
                  <a:srgbClr val="3F3F3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内容标题</a:t>
            </a:r>
            <a:endParaRPr lang="en-US" altLang="zh-CN" sz="1500" b="1" dirty="0">
              <a:solidFill>
                <a:srgbClr val="3F3F3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MH_SubTitle_1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3246562" y="4476312"/>
            <a:ext cx="856331" cy="353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1500" b="1" dirty="0">
                <a:solidFill>
                  <a:srgbClr val="3F3F3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内容标题</a:t>
            </a:r>
            <a:endParaRPr lang="en-US" altLang="zh-CN" sz="1500" b="1" dirty="0">
              <a:solidFill>
                <a:srgbClr val="3F3F3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MH_SubTitle_1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4173421" y="4476960"/>
            <a:ext cx="856331" cy="353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1500" b="1" dirty="0">
                <a:solidFill>
                  <a:srgbClr val="3F3F3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内容标题</a:t>
            </a:r>
            <a:endParaRPr lang="en-US" altLang="zh-CN" sz="1500" b="1" dirty="0">
              <a:solidFill>
                <a:srgbClr val="3F3F3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MH_SubTitle_1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5195573" y="4491711"/>
            <a:ext cx="856331" cy="353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1500" b="1" dirty="0">
                <a:solidFill>
                  <a:srgbClr val="3F3F3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内容标题</a:t>
            </a:r>
            <a:endParaRPr lang="en-US" altLang="zh-CN" sz="1500" b="1" dirty="0">
              <a:solidFill>
                <a:srgbClr val="3F3F3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MH_SubTitle_1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6225922" y="4462296"/>
            <a:ext cx="856331" cy="353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1500" b="1" dirty="0">
                <a:solidFill>
                  <a:srgbClr val="3F3F3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内容标题</a:t>
            </a:r>
            <a:endParaRPr lang="en-US" altLang="zh-CN" sz="1500" b="1" dirty="0">
              <a:solidFill>
                <a:srgbClr val="3F3F3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Rectangle 45"/>
          <p:cNvSpPr/>
          <p:nvPr/>
        </p:nvSpPr>
        <p:spPr bwMode="auto">
          <a:xfrm>
            <a:off x="1706131" y="913596"/>
            <a:ext cx="5691221" cy="445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ctr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7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Bebas Neue" charset="0"/>
                <a:sym typeface="Bebas Neue" charset="0"/>
              </a:rPr>
              <a:t>市场利润支点</a:t>
            </a:r>
            <a:endParaRPr lang="en-US" altLang="zh-CN" sz="27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Bebas Neue" charset="0"/>
              <a:sym typeface="Bebas Neue" charset="0"/>
            </a:endParaRPr>
          </a:p>
        </p:txBody>
      </p:sp>
      <p:sp>
        <p:nvSpPr>
          <p:cNvPr id="41" name="Rectangle 14"/>
          <p:cNvSpPr/>
          <p:nvPr/>
        </p:nvSpPr>
        <p:spPr bwMode="auto">
          <a:xfrm>
            <a:off x="1156926" y="1329475"/>
            <a:ext cx="6726480" cy="3402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 algn="ctr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 charset="0"/>
                <a:sym typeface="Lato Light" charset="0"/>
              </a:rPr>
              <a:t>此处添加详细文本描述，建议与标题相关并符合整体语言风格，语言描述尽量简洁生动。尽量将每页幻灯片的字数控制在</a:t>
            </a: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 charset="0"/>
                <a:sym typeface="Lato Light" charset="0"/>
              </a:rPr>
              <a:t>200</a:t>
            </a:r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 charset="0"/>
                <a:sym typeface="Lato Light" charset="0"/>
              </a:rPr>
              <a:t>字以内，据统计每页幻灯片的最好控制在</a:t>
            </a: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 charset="0"/>
                <a:sym typeface="Lato Light" charset="0"/>
              </a:rPr>
              <a:t>5</a:t>
            </a:r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 charset="0"/>
                <a:sym typeface="Lato Light" charset="0"/>
              </a:rPr>
              <a:t>分钟之内。</a:t>
            </a:r>
            <a:endParaRPr lang="en-US" sz="105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Light" charset="0"/>
              <a:sym typeface="Lato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6221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ferris dir="l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000"/>
                            </p:stCondLst>
                            <p:childTnLst>
                              <p:par>
                                <p:cTn id="36" presetID="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0"/>
                            </p:stCondLst>
                            <p:childTnLst>
                              <p:par>
                                <p:cTn id="42" presetID="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4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4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6000"/>
                            </p:stCondLst>
                            <p:childTnLst>
                              <p:par>
                                <p:cTn id="48" presetID="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5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5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35" grpId="0"/>
      <p:bldP spid="36" grpId="0"/>
      <p:bldP spid="37" grpId="0"/>
      <p:bldP spid="38" grpId="0"/>
      <p:bldP spid="39" grpId="0"/>
      <p:bldP spid="40" grpId="0"/>
      <p:bldP spid="4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244078" y="638307"/>
            <a:ext cx="8655844" cy="2"/>
            <a:chOff x="257175" y="594765"/>
            <a:chExt cx="8655844" cy="2"/>
          </a:xfrm>
        </p:grpSpPr>
        <p:sp>
          <p:nvSpPr>
            <p:cNvPr id="5" name="直接连接符 8"/>
            <p:cNvSpPr>
              <a:spLocks noChangeShapeType="1"/>
            </p:cNvSpPr>
            <p:nvPr/>
          </p:nvSpPr>
          <p:spPr bwMode="auto">
            <a:xfrm>
              <a:off x="5292080" y="594765"/>
              <a:ext cx="3620939" cy="1"/>
            </a:xfrm>
            <a:prstGeom prst="line">
              <a:avLst/>
            </a:prstGeom>
            <a:noFill/>
            <a:ln w="6350">
              <a:solidFill>
                <a:schemeClr val="tx1">
                  <a:lumMod val="75000"/>
                  <a:lumOff val="25000"/>
                </a:schemeClr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68580" tIns="34290" rIns="68580" bIns="34290"/>
            <a:lstStyle/>
            <a:p>
              <a:endParaRPr lang="zh-CN" altLang="en-US"/>
            </a:p>
          </p:txBody>
        </p:sp>
        <p:sp>
          <p:nvSpPr>
            <p:cNvPr id="6" name="直接连接符 5"/>
            <p:cNvSpPr>
              <a:spLocks noChangeShapeType="1"/>
            </p:cNvSpPr>
            <p:nvPr/>
          </p:nvSpPr>
          <p:spPr bwMode="auto">
            <a:xfrm flipV="1">
              <a:off x="257175" y="594767"/>
              <a:ext cx="3509963" cy="0"/>
            </a:xfrm>
            <a:prstGeom prst="line">
              <a:avLst/>
            </a:prstGeom>
            <a:noFill/>
            <a:ln w="6350">
              <a:solidFill>
                <a:schemeClr val="tx1">
                  <a:lumMod val="75000"/>
                  <a:lumOff val="25000"/>
                </a:schemeClr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68580" tIns="34290" rIns="68580" bIns="34290"/>
            <a:lstStyle/>
            <a:p>
              <a:endParaRPr lang="zh-CN" altLang="en-US"/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4021336" y="521628"/>
            <a:ext cx="1101328" cy="230981"/>
            <a:chOff x="4025504" y="478086"/>
            <a:chExt cx="1101328" cy="230981"/>
          </a:xfrm>
        </p:grpSpPr>
        <p:sp>
          <p:nvSpPr>
            <p:cNvPr id="8" name="椭圆 13"/>
            <p:cNvSpPr>
              <a:spLocks noChangeArrowheads="1"/>
            </p:cNvSpPr>
            <p:nvPr/>
          </p:nvSpPr>
          <p:spPr bwMode="auto">
            <a:xfrm>
              <a:off x="4025504" y="478086"/>
              <a:ext cx="230094" cy="230981"/>
            </a:xfrm>
            <a:prstGeom prst="ellipse">
              <a:avLst/>
            </a:prstGeom>
            <a:solidFill>
              <a:srgbClr val="203A71"/>
            </a:solidFill>
            <a:ln w="9525">
              <a:solidFill>
                <a:srgbClr val="2F2637">
                  <a:alpha val="50195"/>
                </a:srgbClr>
              </a:solidFill>
              <a:miter lim="800000"/>
            </a:ln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chemeClr val="bg1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9" name="椭圆 15"/>
            <p:cNvSpPr>
              <a:spLocks noChangeArrowheads="1"/>
            </p:cNvSpPr>
            <p:nvPr/>
          </p:nvSpPr>
          <p:spPr bwMode="auto">
            <a:xfrm>
              <a:off x="4315915" y="478086"/>
              <a:ext cx="230094" cy="230981"/>
            </a:xfrm>
            <a:prstGeom prst="ellipse">
              <a:avLst/>
            </a:prstGeom>
            <a:solidFill>
              <a:srgbClr val="203A71"/>
            </a:solidFill>
            <a:ln w="9525">
              <a:solidFill>
                <a:srgbClr val="2F2637">
                  <a:alpha val="50195"/>
                </a:srgbClr>
              </a:solidFill>
              <a:miter lim="800000"/>
            </a:ln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chemeClr val="bg1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0" name="椭圆 16"/>
            <p:cNvSpPr>
              <a:spLocks noChangeArrowheads="1"/>
            </p:cNvSpPr>
            <p:nvPr/>
          </p:nvSpPr>
          <p:spPr bwMode="auto">
            <a:xfrm>
              <a:off x="4606326" y="478086"/>
              <a:ext cx="230094" cy="230981"/>
            </a:xfrm>
            <a:prstGeom prst="ellipse">
              <a:avLst/>
            </a:prstGeom>
            <a:solidFill>
              <a:srgbClr val="203A71"/>
            </a:solidFill>
            <a:ln w="9525">
              <a:solidFill>
                <a:srgbClr val="2F2637">
                  <a:alpha val="50195"/>
                </a:srgbClr>
              </a:solidFill>
              <a:miter lim="800000"/>
            </a:ln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chemeClr val="bg1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1" name="椭圆 17"/>
            <p:cNvSpPr>
              <a:spLocks noChangeArrowheads="1"/>
            </p:cNvSpPr>
            <p:nvPr/>
          </p:nvSpPr>
          <p:spPr bwMode="auto">
            <a:xfrm>
              <a:off x="4896738" y="478086"/>
              <a:ext cx="230094" cy="230981"/>
            </a:xfrm>
            <a:prstGeom prst="ellipse">
              <a:avLst/>
            </a:prstGeom>
            <a:solidFill>
              <a:srgbClr val="203A71"/>
            </a:solidFill>
            <a:ln w="9525">
              <a:solidFill>
                <a:srgbClr val="2F2637">
                  <a:alpha val="50195"/>
                </a:srgbClr>
              </a:solidFill>
              <a:miter lim="800000"/>
            </a:ln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chemeClr val="bg1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sp>
        <p:nvSpPr>
          <p:cNvPr id="12" name="TextBox 30"/>
          <p:cNvSpPr txBox="1"/>
          <p:nvPr/>
        </p:nvSpPr>
        <p:spPr>
          <a:xfrm>
            <a:off x="3158559" y="78788"/>
            <a:ext cx="27494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rgbClr val="203A7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单击此处推荐文章标题</a:t>
            </a:r>
          </a:p>
        </p:txBody>
      </p:sp>
      <p:sp>
        <p:nvSpPr>
          <p:cNvPr id="13" name="矩形 12"/>
          <p:cNvSpPr/>
          <p:nvPr/>
        </p:nvSpPr>
        <p:spPr>
          <a:xfrm rot="5400000">
            <a:off x="1699838" y="4827550"/>
            <a:ext cx="371739" cy="260162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14" name="MH_Other_22"/>
          <p:cNvSpPr/>
          <p:nvPr>
            <p:custDataLst>
              <p:tags r:id="rId1"/>
            </p:custDataLst>
          </p:nvPr>
        </p:nvSpPr>
        <p:spPr>
          <a:xfrm rot="10800000" flipH="1" flipV="1">
            <a:off x="1709817" y="3006936"/>
            <a:ext cx="1527572" cy="1135856"/>
          </a:xfrm>
          <a:custGeom>
            <a:avLst/>
            <a:gdLst>
              <a:gd name="connsiteX0" fmla="*/ 2036881 w 2036881"/>
              <a:gd name="connsiteY0" fmla="*/ 0 h 1514475"/>
              <a:gd name="connsiteX1" fmla="*/ 662583 w 2036881"/>
              <a:gd name="connsiteY1" fmla="*/ 0 h 1514475"/>
              <a:gd name="connsiteX2" fmla="*/ 0 w 2036881"/>
              <a:gd name="connsiteY2" fmla="*/ 662583 h 1514475"/>
              <a:gd name="connsiteX3" fmla="*/ 0 w 2036881"/>
              <a:gd name="connsiteY3" fmla="*/ 1514475 h 1514475"/>
              <a:gd name="connsiteX4" fmla="*/ 378619 w 2036881"/>
              <a:gd name="connsiteY4" fmla="*/ 1514475 h 1514475"/>
              <a:gd name="connsiteX5" fmla="*/ 378619 w 2036881"/>
              <a:gd name="connsiteY5" fmla="*/ 662583 h 1514475"/>
              <a:gd name="connsiteX6" fmla="*/ 662583 w 2036881"/>
              <a:gd name="connsiteY6" fmla="*/ 378619 h 1514475"/>
              <a:gd name="connsiteX7" fmla="*/ 2036881 w 2036881"/>
              <a:gd name="connsiteY7" fmla="*/ 378619 h 1514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36881" h="1514475">
                <a:moveTo>
                  <a:pt x="2036881" y="0"/>
                </a:moveTo>
                <a:lnTo>
                  <a:pt x="662583" y="0"/>
                </a:lnTo>
                <a:cubicBezTo>
                  <a:pt x="296649" y="0"/>
                  <a:pt x="0" y="296649"/>
                  <a:pt x="0" y="662583"/>
                </a:cubicBezTo>
                <a:lnTo>
                  <a:pt x="0" y="1514475"/>
                </a:lnTo>
                <a:lnTo>
                  <a:pt x="378619" y="1514475"/>
                </a:lnTo>
                <a:lnTo>
                  <a:pt x="378619" y="662583"/>
                </a:lnTo>
                <a:cubicBezTo>
                  <a:pt x="378619" y="505754"/>
                  <a:pt x="505754" y="378619"/>
                  <a:pt x="662583" y="378619"/>
                </a:cubicBezTo>
                <a:lnTo>
                  <a:pt x="2036881" y="378619"/>
                </a:lnTo>
                <a:close/>
              </a:path>
            </a:pathLst>
          </a:cu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013">
              <a:solidFill>
                <a:schemeClr val="tx1"/>
              </a:solidFill>
            </a:endParaRPr>
          </a:p>
        </p:txBody>
      </p:sp>
      <p:sp>
        <p:nvSpPr>
          <p:cNvPr id="15" name="MH_Other_22"/>
          <p:cNvSpPr/>
          <p:nvPr>
            <p:custDataLst>
              <p:tags r:id="rId2"/>
            </p:custDataLst>
          </p:nvPr>
        </p:nvSpPr>
        <p:spPr>
          <a:xfrm rot="16200000" flipH="1" flipV="1">
            <a:off x="4459160" y="2704641"/>
            <a:ext cx="1284686" cy="1921669"/>
          </a:xfrm>
          <a:custGeom>
            <a:avLst/>
            <a:gdLst>
              <a:gd name="connsiteX0" fmla="*/ 2036881 w 2036881"/>
              <a:gd name="connsiteY0" fmla="*/ 0 h 1514475"/>
              <a:gd name="connsiteX1" fmla="*/ 662583 w 2036881"/>
              <a:gd name="connsiteY1" fmla="*/ 0 h 1514475"/>
              <a:gd name="connsiteX2" fmla="*/ 0 w 2036881"/>
              <a:gd name="connsiteY2" fmla="*/ 662583 h 1514475"/>
              <a:gd name="connsiteX3" fmla="*/ 0 w 2036881"/>
              <a:gd name="connsiteY3" fmla="*/ 1514475 h 1514475"/>
              <a:gd name="connsiteX4" fmla="*/ 378619 w 2036881"/>
              <a:gd name="connsiteY4" fmla="*/ 1514475 h 1514475"/>
              <a:gd name="connsiteX5" fmla="*/ 378619 w 2036881"/>
              <a:gd name="connsiteY5" fmla="*/ 662583 h 1514475"/>
              <a:gd name="connsiteX6" fmla="*/ 662583 w 2036881"/>
              <a:gd name="connsiteY6" fmla="*/ 378619 h 1514475"/>
              <a:gd name="connsiteX7" fmla="*/ 2036881 w 2036881"/>
              <a:gd name="connsiteY7" fmla="*/ 378619 h 1514475"/>
              <a:gd name="connsiteX0-1" fmla="*/ 1693963 w 2036881"/>
              <a:gd name="connsiteY0-2" fmla="*/ 38100 h 1514475"/>
              <a:gd name="connsiteX1-3" fmla="*/ 662583 w 2036881"/>
              <a:gd name="connsiteY1-4" fmla="*/ 0 h 1514475"/>
              <a:gd name="connsiteX2-5" fmla="*/ 0 w 2036881"/>
              <a:gd name="connsiteY2-6" fmla="*/ 662583 h 1514475"/>
              <a:gd name="connsiteX3-7" fmla="*/ 0 w 2036881"/>
              <a:gd name="connsiteY3-8" fmla="*/ 1514475 h 1514475"/>
              <a:gd name="connsiteX4-9" fmla="*/ 378619 w 2036881"/>
              <a:gd name="connsiteY4-10" fmla="*/ 1514475 h 1514475"/>
              <a:gd name="connsiteX5-11" fmla="*/ 378619 w 2036881"/>
              <a:gd name="connsiteY5-12" fmla="*/ 662583 h 1514475"/>
              <a:gd name="connsiteX6-13" fmla="*/ 662583 w 2036881"/>
              <a:gd name="connsiteY6-14" fmla="*/ 378619 h 1514475"/>
              <a:gd name="connsiteX7-15" fmla="*/ 2036881 w 2036881"/>
              <a:gd name="connsiteY7-16" fmla="*/ 378619 h 1514475"/>
              <a:gd name="connsiteX8" fmla="*/ 1693963 w 2036881"/>
              <a:gd name="connsiteY8" fmla="*/ 38100 h 1514475"/>
              <a:gd name="connsiteX0-17" fmla="*/ 1693963 w 1693963"/>
              <a:gd name="connsiteY0-18" fmla="*/ 38100 h 1514475"/>
              <a:gd name="connsiteX1-19" fmla="*/ 662583 w 1693963"/>
              <a:gd name="connsiteY1-20" fmla="*/ 0 h 1514475"/>
              <a:gd name="connsiteX2-21" fmla="*/ 0 w 1693963"/>
              <a:gd name="connsiteY2-22" fmla="*/ 662583 h 1514475"/>
              <a:gd name="connsiteX3-23" fmla="*/ 0 w 1693963"/>
              <a:gd name="connsiteY3-24" fmla="*/ 1514475 h 1514475"/>
              <a:gd name="connsiteX4-25" fmla="*/ 378619 w 1693963"/>
              <a:gd name="connsiteY4-26" fmla="*/ 1514475 h 1514475"/>
              <a:gd name="connsiteX5-27" fmla="*/ 378619 w 1693963"/>
              <a:gd name="connsiteY5-28" fmla="*/ 662583 h 1514475"/>
              <a:gd name="connsiteX6-29" fmla="*/ 662583 w 1693963"/>
              <a:gd name="connsiteY6-30" fmla="*/ 378619 h 1514475"/>
              <a:gd name="connsiteX7-31" fmla="*/ 1655861 w 1693963"/>
              <a:gd name="connsiteY7-32" fmla="*/ 359569 h 1514475"/>
              <a:gd name="connsiteX8-33" fmla="*/ 1693963 w 1693963"/>
              <a:gd name="connsiteY8-34" fmla="*/ 38100 h 1514475"/>
              <a:gd name="connsiteX0-35" fmla="*/ 1713014 w 1713014"/>
              <a:gd name="connsiteY0-36" fmla="*/ 38100 h 2562225"/>
              <a:gd name="connsiteX1-37" fmla="*/ 681634 w 1713014"/>
              <a:gd name="connsiteY1-38" fmla="*/ 0 h 2562225"/>
              <a:gd name="connsiteX2-39" fmla="*/ 19051 w 1713014"/>
              <a:gd name="connsiteY2-40" fmla="*/ 662583 h 2562225"/>
              <a:gd name="connsiteX3-41" fmla="*/ 0 w 1713014"/>
              <a:gd name="connsiteY3-42" fmla="*/ 2562225 h 2562225"/>
              <a:gd name="connsiteX4-43" fmla="*/ 397670 w 1713014"/>
              <a:gd name="connsiteY4-44" fmla="*/ 1514475 h 2562225"/>
              <a:gd name="connsiteX5-45" fmla="*/ 397670 w 1713014"/>
              <a:gd name="connsiteY5-46" fmla="*/ 662583 h 2562225"/>
              <a:gd name="connsiteX6-47" fmla="*/ 681634 w 1713014"/>
              <a:gd name="connsiteY6-48" fmla="*/ 378619 h 2562225"/>
              <a:gd name="connsiteX7-49" fmla="*/ 1674912 w 1713014"/>
              <a:gd name="connsiteY7-50" fmla="*/ 359569 h 2562225"/>
              <a:gd name="connsiteX8-51" fmla="*/ 1713014 w 1713014"/>
              <a:gd name="connsiteY8-52" fmla="*/ 38100 h 2562225"/>
              <a:gd name="connsiteX0-53" fmla="*/ 1713014 w 1713014"/>
              <a:gd name="connsiteY0-54" fmla="*/ 38100 h 2562225"/>
              <a:gd name="connsiteX1-55" fmla="*/ 681634 w 1713014"/>
              <a:gd name="connsiteY1-56" fmla="*/ 0 h 2562225"/>
              <a:gd name="connsiteX2-57" fmla="*/ 19051 w 1713014"/>
              <a:gd name="connsiteY2-58" fmla="*/ 662583 h 2562225"/>
              <a:gd name="connsiteX3-59" fmla="*/ 0 w 1713014"/>
              <a:gd name="connsiteY3-60" fmla="*/ 2562225 h 2562225"/>
              <a:gd name="connsiteX4-61" fmla="*/ 378620 w 1713014"/>
              <a:gd name="connsiteY4-62" fmla="*/ 2390775 h 2562225"/>
              <a:gd name="connsiteX5-63" fmla="*/ 397670 w 1713014"/>
              <a:gd name="connsiteY5-64" fmla="*/ 662583 h 2562225"/>
              <a:gd name="connsiteX6-65" fmla="*/ 681634 w 1713014"/>
              <a:gd name="connsiteY6-66" fmla="*/ 378619 h 2562225"/>
              <a:gd name="connsiteX7-67" fmla="*/ 1674912 w 1713014"/>
              <a:gd name="connsiteY7-68" fmla="*/ 359569 h 2562225"/>
              <a:gd name="connsiteX8-69" fmla="*/ 1713014 w 1713014"/>
              <a:gd name="connsiteY8-70" fmla="*/ 38100 h 2562225"/>
              <a:gd name="connsiteX0-71" fmla="*/ 1713014 w 1713014"/>
              <a:gd name="connsiteY0-72" fmla="*/ 38100 h 2562225"/>
              <a:gd name="connsiteX1-73" fmla="*/ 681634 w 1713014"/>
              <a:gd name="connsiteY1-74" fmla="*/ 0 h 2562225"/>
              <a:gd name="connsiteX2-75" fmla="*/ 19051 w 1713014"/>
              <a:gd name="connsiteY2-76" fmla="*/ 662583 h 2562225"/>
              <a:gd name="connsiteX3-77" fmla="*/ 0 w 1713014"/>
              <a:gd name="connsiteY3-78" fmla="*/ 2562225 h 2562225"/>
              <a:gd name="connsiteX4-79" fmla="*/ 393136 w 1713014"/>
              <a:gd name="connsiteY4-80" fmla="*/ 2550432 h 2562225"/>
              <a:gd name="connsiteX5-81" fmla="*/ 397670 w 1713014"/>
              <a:gd name="connsiteY5-82" fmla="*/ 662583 h 2562225"/>
              <a:gd name="connsiteX6-83" fmla="*/ 681634 w 1713014"/>
              <a:gd name="connsiteY6-84" fmla="*/ 378619 h 2562225"/>
              <a:gd name="connsiteX7-85" fmla="*/ 1674912 w 1713014"/>
              <a:gd name="connsiteY7-86" fmla="*/ 359569 h 2562225"/>
              <a:gd name="connsiteX8-87" fmla="*/ 1713014 w 1713014"/>
              <a:gd name="connsiteY8-88" fmla="*/ 38100 h 256222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33" y="connsiteY8-34"/>
              </a:cxn>
            </a:cxnLst>
            <a:rect l="l" t="t" r="r" b="b"/>
            <a:pathLst>
              <a:path w="1713014" h="2562225">
                <a:moveTo>
                  <a:pt x="1713014" y="38100"/>
                </a:moveTo>
                <a:cubicBezTo>
                  <a:pt x="1254915" y="38100"/>
                  <a:pt x="1139733" y="0"/>
                  <a:pt x="681634" y="0"/>
                </a:cubicBezTo>
                <a:cubicBezTo>
                  <a:pt x="315700" y="0"/>
                  <a:pt x="19051" y="296649"/>
                  <a:pt x="19051" y="662583"/>
                </a:cubicBezTo>
                <a:lnTo>
                  <a:pt x="0" y="2562225"/>
                </a:lnTo>
                <a:lnTo>
                  <a:pt x="393136" y="2550432"/>
                </a:lnTo>
                <a:cubicBezTo>
                  <a:pt x="394647" y="1921149"/>
                  <a:pt x="396159" y="1291866"/>
                  <a:pt x="397670" y="662583"/>
                </a:cubicBezTo>
                <a:cubicBezTo>
                  <a:pt x="397670" y="505754"/>
                  <a:pt x="524805" y="378619"/>
                  <a:pt x="681634" y="378619"/>
                </a:cubicBezTo>
                <a:lnTo>
                  <a:pt x="1674912" y="359569"/>
                </a:lnTo>
                <a:cubicBezTo>
                  <a:pt x="1674912" y="233363"/>
                  <a:pt x="1713014" y="164306"/>
                  <a:pt x="1713014" y="38100"/>
                </a:cubicBezTo>
                <a:close/>
              </a:path>
            </a:pathLst>
          </a:cu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013">
              <a:solidFill>
                <a:schemeClr val="tx1"/>
              </a:solidFill>
            </a:endParaRPr>
          </a:p>
        </p:txBody>
      </p:sp>
      <p:sp>
        <p:nvSpPr>
          <p:cNvPr id="16" name="MH_Other_22"/>
          <p:cNvSpPr/>
          <p:nvPr>
            <p:custDataLst>
              <p:tags r:id="rId3"/>
            </p:custDataLst>
          </p:nvPr>
        </p:nvSpPr>
        <p:spPr>
          <a:xfrm flipH="1" flipV="1">
            <a:off x="6348116" y="3257539"/>
            <a:ext cx="1527572" cy="1135856"/>
          </a:xfrm>
          <a:custGeom>
            <a:avLst/>
            <a:gdLst>
              <a:gd name="connsiteX0" fmla="*/ 2036881 w 2036881"/>
              <a:gd name="connsiteY0" fmla="*/ 0 h 1514475"/>
              <a:gd name="connsiteX1" fmla="*/ 662583 w 2036881"/>
              <a:gd name="connsiteY1" fmla="*/ 0 h 1514475"/>
              <a:gd name="connsiteX2" fmla="*/ 0 w 2036881"/>
              <a:gd name="connsiteY2" fmla="*/ 662583 h 1514475"/>
              <a:gd name="connsiteX3" fmla="*/ 0 w 2036881"/>
              <a:gd name="connsiteY3" fmla="*/ 1514475 h 1514475"/>
              <a:gd name="connsiteX4" fmla="*/ 378619 w 2036881"/>
              <a:gd name="connsiteY4" fmla="*/ 1514475 h 1514475"/>
              <a:gd name="connsiteX5" fmla="*/ 378619 w 2036881"/>
              <a:gd name="connsiteY5" fmla="*/ 662583 h 1514475"/>
              <a:gd name="connsiteX6" fmla="*/ 662583 w 2036881"/>
              <a:gd name="connsiteY6" fmla="*/ 378619 h 1514475"/>
              <a:gd name="connsiteX7" fmla="*/ 2036881 w 2036881"/>
              <a:gd name="connsiteY7" fmla="*/ 378619 h 1514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36881" h="1514475">
                <a:moveTo>
                  <a:pt x="2036881" y="0"/>
                </a:moveTo>
                <a:lnTo>
                  <a:pt x="662583" y="0"/>
                </a:lnTo>
                <a:cubicBezTo>
                  <a:pt x="296649" y="0"/>
                  <a:pt x="0" y="296649"/>
                  <a:pt x="0" y="662583"/>
                </a:cubicBezTo>
                <a:lnTo>
                  <a:pt x="0" y="1514475"/>
                </a:lnTo>
                <a:lnTo>
                  <a:pt x="378619" y="1514475"/>
                </a:lnTo>
                <a:lnTo>
                  <a:pt x="378619" y="662583"/>
                </a:lnTo>
                <a:cubicBezTo>
                  <a:pt x="378619" y="505754"/>
                  <a:pt x="505754" y="378619"/>
                  <a:pt x="662583" y="378619"/>
                </a:cubicBezTo>
                <a:lnTo>
                  <a:pt x="2036881" y="378619"/>
                </a:lnTo>
                <a:close/>
              </a:path>
            </a:pathLst>
          </a:cu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013">
              <a:solidFill>
                <a:schemeClr val="tx1"/>
              </a:solidFill>
            </a:endParaRPr>
          </a:p>
        </p:txBody>
      </p:sp>
      <p:sp>
        <p:nvSpPr>
          <p:cNvPr id="17" name="MH_Other_5"/>
          <p:cNvSpPr/>
          <p:nvPr>
            <p:custDataLst>
              <p:tags r:id="rId4"/>
            </p:custDataLst>
          </p:nvPr>
        </p:nvSpPr>
        <p:spPr>
          <a:xfrm rot="10800000" flipV="1">
            <a:off x="5451789" y="1862867"/>
            <a:ext cx="2393156" cy="1135856"/>
          </a:xfrm>
          <a:custGeom>
            <a:avLst/>
            <a:gdLst>
              <a:gd name="connsiteX0" fmla="*/ 662583 w 3190875"/>
              <a:gd name="connsiteY0" fmla="*/ 0 h 1514475"/>
              <a:gd name="connsiteX1" fmla="*/ 3190875 w 3190875"/>
              <a:gd name="connsiteY1" fmla="*/ 0 h 1514475"/>
              <a:gd name="connsiteX2" fmla="*/ 3190875 w 3190875"/>
              <a:gd name="connsiteY2" fmla="*/ 378619 h 1514475"/>
              <a:gd name="connsiteX3" fmla="*/ 662583 w 3190875"/>
              <a:gd name="connsiteY3" fmla="*/ 378619 h 1514475"/>
              <a:gd name="connsiteX4" fmla="*/ 378619 w 3190875"/>
              <a:gd name="connsiteY4" fmla="*/ 662583 h 1514475"/>
              <a:gd name="connsiteX5" fmla="*/ 378619 w 3190875"/>
              <a:gd name="connsiteY5" fmla="*/ 1514475 h 1514475"/>
              <a:gd name="connsiteX6" fmla="*/ 0 w 3190875"/>
              <a:gd name="connsiteY6" fmla="*/ 1514475 h 1514475"/>
              <a:gd name="connsiteX7" fmla="*/ 0 w 3190875"/>
              <a:gd name="connsiteY7" fmla="*/ 662583 h 1514475"/>
              <a:gd name="connsiteX8" fmla="*/ 662583 w 3190875"/>
              <a:gd name="connsiteY8" fmla="*/ 0 h 1514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90875" h="1514475">
                <a:moveTo>
                  <a:pt x="662583" y="0"/>
                </a:moveTo>
                <a:lnTo>
                  <a:pt x="3190875" y="0"/>
                </a:lnTo>
                <a:lnTo>
                  <a:pt x="3190875" y="378619"/>
                </a:lnTo>
                <a:lnTo>
                  <a:pt x="662583" y="378619"/>
                </a:lnTo>
                <a:cubicBezTo>
                  <a:pt x="505754" y="378619"/>
                  <a:pt x="378619" y="505754"/>
                  <a:pt x="378619" y="662583"/>
                </a:cubicBezTo>
                <a:lnTo>
                  <a:pt x="378619" y="1514475"/>
                </a:lnTo>
                <a:lnTo>
                  <a:pt x="0" y="1514475"/>
                </a:lnTo>
                <a:lnTo>
                  <a:pt x="0" y="662583"/>
                </a:lnTo>
                <a:cubicBezTo>
                  <a:pt x="0" y="296649"/>
                  <a:pt x="296649" y="0"/>
                  <a:pt x="662583" y="0"/>
                </a:cubicBezTo>
                <a:close/>
              </a:path>
            </a:pathLst>
          </a:cu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013">
              <a:solidFill>
                <a:schemeClr val="tx1"/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1777253" y="1862867"/>
            <a:ext cx="2523253" cy="283964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13" dirty="0"/>
              <a:t> </a:t>
            </a:r>
            <a:endParaRPr lang="zh-CN" altLang="en-US" sz="1013" dirty="0"/>
          </a:p>
        </p:txBody>
      </p:sp>
      <p:sp>
        <p:nvSpPr>
          <p:cNvPr id="19" name="矩形 18"/>
          <p:cNvSpPr/>
          <p:nvPr/>
        </p:nvSpPr>
        <p:spPr>
          <a:xfrm>
            <a:off x="-6115" y="1862867"/>
            <a:ext cx="683753" cy="260162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grpSp>
        <p:nvGrpSpPr>
          <p:cNvPr id="20" name="组合 19"/>
          <p:cNvGrpSpPr/>
          <p:nvPr/>
        </p:nvGrpSpPr>
        <p:grpSpPr>
          <a:xfrm>
            <a:off x="613739" y="1425569"/>
            <a:ext cx="1234679" cy="1234679"/>
            <a:chOff x="877888" y="2946400"/>
            <a:chExt cx="1939925" cy="1939925"/>
          </a:xfrm>
        </p:grpSpPr>
        <p:sp>
          <p:nvSpPr>
            <p:cNvPr id="21" name="Oval 5"/>
            <p:cNvSpPr>
              <a:spLocks noChangeArrowheads="1"/>
            </p:cNvSpPr>
            <p:nvPr/>
          </p:nvSpPr>
          <p:spPr bwMode="auto">
            <a:xfrm>
              <a:off x="877888" y="2946400"/>
              <a:ext cx="1939925" cy="1939925"/>
            </a:xfrm>
            <a:prstGeom prst="ellipse">
              <a:avLst/>
            </a:prstGeom>
            <a:solidFill>
              <a:srgbClr val="203A71"/>
            </a:solidFill>
            <a:ln w="136525">
              <a:solidFill>
                <a:schemeClr val="bg1">
                  <a:lumMod val="85000"/>
                </a:schemeClr>
              </a:solidFill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3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TextBox 60"/>
            <p:cNvSpPr txBox="1"/>
            <p:nvPr/>
          </p:nvSpPr>
          <p:spPr>
            <a:xfrm>
              <a:off x="1078684" y="3193087"/>
              <a:ext cx="1538332" cy="5802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" name="TextBox 60"/>
            <p:cNvSpPr txBox="1"/>
            <p:nvPr/>
          </p:nvSpPr>
          <p:spPr>
            <a:xfrm>
              <a:off x="1078684" y="3700628"/>
              <a:ext cx="1538332" cy="10155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内容摘要内容摘要</a:t>
              </a:r>
            </a:p>
            <a:p>
              <a:pPr algn="ctr"/>
              <a:endPara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4229342" y="1433551"/>
            <a:ext cx="1234679" cy="1234679"/>
            <a:chOff x="5639122" y="1911401"/>
            <a:chExt cx="1646239" cy="1646239"/>
          </a:xfrm>
        </p:grpSpPr>
        <p:sp>
          <p:nvSpPr>
            <p:cNvPr id="25" name="Oval 5"/>
            <p:cNvSpPr>
              <a:spLocks noChangeArrowheads="1"/>
            </p:cNvSpPr>
            <p:nvPr/>
          </p:nvSpPr>
          <p:spPr bwMode="auto">
            <a:xfrm>
              <a:off x="5639122" y="1911401"/>
              <a:ext cx="1646239" cy="1646239"/>
            </a:xfrm>
            <a:prstGeom prst="ellipse">
              <a:avLst/>
            </a:prstGeom>
            <a:solidFill>
              <a:srgbClr val="203A71"/>
            </a:solidFill>
            <a:ln w="136525">
              <a:solidFill>
                <a:schemeClr val="bg1">
                  <a:lumMod val="85000"/>
                </a:schemeClr>
              </a:solidFill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3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6" name="TextBox 60"/>
            <p:cNvSpPr txBox="1"/>
            <p:nvPr/>
          </p:nvSpPr>
          <p:spPr>
            <a:xfrm>
              <a:off x="5828891" y="2110098"/>
              <a:ext cx="1305443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7" name="TextBox 60"/>
            <p:cNvSpPr txBox="1"/>
            <p:nvPr/>
          </p:nvSpPr>
          <p:spPr>
            <a:xfrm>
              <a:off x="5828891" y="2540802"/>
              <a:ext cx="1305443" cy="861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内容摘要内容摘要</a:t>
              </a:r>
            </a:p>
            <a:p>
              <a:pPr algn="ctr"/>
              <a:endPara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7052313" y="2430796"/>
            <a:ext cx="1234679" cy="1234679"/>
            <a:chOff x="9403083" y="3241060"/>
            <a:chExt cx="1646239" cy="1646239"/>
          </a:xfrm>
        </p:grpSpPr>
        <p:sp>
          <p:nvSpPr>
            <p:cNvPr id="29" name="Oval 5"/>
            <p:cNvSpPr>
              <a:spLocks noChangeArrowheads="1"/>
            </p:cNvSpPr>
            <p:nvPr/>
          </p:nvSpPr>
          <p:spPr bwMode="auto">
            <a:xfrm>
              <a:off x="9403083" y="3241060"/>
              <a:ext cx="1646239" cy="1646239"/>
            </a:xfrm>
            <a:prstGeom prst="ellipse">
              <a:avLst/>
            </a:prstGeom>
            <a:solidFill>
              <a:srgbClr val="203A71"/>
            </a:solidFill>
            <a:ln w="136525">
              <a:solidFill>
                <a:schemeClr val="bg1">
                  <a:lumMod val="85000"/>
                </a:schemeClr>
              </a:solidFill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3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" name="TextBox 60"/>
            <p:cNvSpPr txBox="1"/>
            <p:nvPr/>
          </p:nvSpPr>
          <p:spPr>
            <a:xfrm>
              <a:off x="9573480" y="3450401"/>
              <a:ext cx="1305443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" name="TextBox 60"/>
            <p:cNvSpPr txBox="1"/>
            <p:nvPr/>
          </p:nvSpPr>
          <p:spPr>
            <a:xfrm>
              <a:off x="9573480" y="3881105"/>
              <a:ext cx="1305443" cy="861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内容摘要内容摘要</a:t>
              </a:r>
            </a:p>
            <a:p>
              <a:pPr algn="ctr"/>
              <a:endPara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5264194" y="3557072"/>
            <a:ext cx="1234679" cy="1234679"/>
            <a:chOff x="7018924" y="4742762"/>
            <a:chExt cx="1646239" cy="1646239"/>
          </a:xfrm>
        </p:grpSpPr>
        <p:sp>
          <p:nvSpPr>
            <p:cNvPr id="33" name="Oval 5"/>
            <p:cNvSpPr>
              <a:spLocks noChangeArrowheads="1"/>
            </p:cNvSpPr>
            <p:nvPr/>
          </p:nvSpPr>
          <p:spPr bwMode="auto">
            <a:xfrm>
              <a:off x="7018924" y="4742762"/>
              <a:ext cx="1646239" cy="1646239"/>
            </a:xfrm>
            <a:prstGeom prst="ellipse">
              <a:avLst/>
            </a:prstGeom>
            <a:solidFill>
              <a:srgbClr val="203A71"/>
            </a:solidFill>
            <a:ln w="136525">
              <a:solidFill>
                <a:schemeClr val="bg1">
                  <a:lumMod val="85000"/>
                </a:schemeClr>
              </a:solidFill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3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" name="TextBox 60"/>
            <p:cNvSpPr txBox="1"/>
            <p:nvPr/>
          </p:nvSpPr>
          <p:spPr>
            <a:xfrm>
              <a:off x="7189321" y="4952103"/>
              <a:ext cx="1305443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" name="TextBox 60"/>
            <p:cNvSpPr txBox="1"/>
            <p:nvPr/>
          </p:nvSpPr>
          <p:spPr>
            <a:xfrm>
              <a:off x="7189321" y="5382807"/>
              <a:ext cx="1305443" cy="861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内容摘要内容摘要</a:t>
              </a:r>
            </a:p>
            <a:p>
              <a:pPr algn="ctr"/>
              <a:endPara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3206587" y="2714307"/>
            <a:ext cx="1234679" cy="1234679"/>
            <a:chOff x="4275448" y="3619075"/>
            <a:chExt cx="1646239" cy="1646239"/>
          </a:xfrm>
        </p:grpSpPr>
        <p:sp>
          <p:nvSpPr>
            <p:cNvPr id="37" name="Oval 5"/>
            <p:cNvSpPr>
              <a:spLocks noChangeArrowheads="1"/>
            </p:cNvSpPr>
            <p:nvPr/>
          </p:nvSpPr>
          <p:spPr bwMode="auto">
            <a:xfrm>
              <a:off x="4275448" y="3619075"/>
              <a:ext cx="1646239" cy="1646239"/>
            </a:xfrm>
            <a:prstGeom prst="ellipse">
              <a:avLst/>
            </a:prstGeom>
            <a:solidFill>
              <a:srgbClr val="203A71"/>
            </a:solidFill>
            <a:ln w="136525">
              <a:solidFill>
                <a:schemeClr val="bg1">
                  <a:lumMod val="85000"/>
                </a:schemeClr>
              </a:solidFill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3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8" name="TextBox 60"/>
            <p:cNvSpPr txBox="1"/>
            <p:nvPr/>
          </p:nvSpPr>
          <p:spPr>
            <a:xfrm>
              <a:off x="4445845" y="3828416"/>
              <a:ext cx="1305443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endPara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9" name="TextBox 60"/>
            <p:cNvSpPr txBox="1"/>
            <p:nvPr/>
          </p:nvSpPr>
          <p:spPr>
            <a:xfrm>
              <a:off x="4445845" y="4259120"/>
              <a:ext cx="1305443" cy="861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内容摘要内容摘要</a:t>
              </a:r>
            </a:p>
            <a:p>
              <a:pPr algn="ctr"/>
              <a:endPara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1231079" y="3591477"/>
            <a:ext cx="1234679" cy="1234679"/>
            <a:chOff x="1641438" y="4788635"/>
            <a:chExt cx="1646239" cy="1646239"/>
          </a:xfrm>
        </p:grpSpPr>
        <p:sp>
          <p:nvSpPr>
            <p:cNvPr id="41" name="Oval 5"/>
            <p:cNvSpPr>
              <a:spLocks noChangeArrowheads="1"/>
            </p:cNvSpPr>
            <p:nvPr/>
          </p:nvSpPr>
          <p:spPr bwMode="auto">
            <a:xfrm>
              <a:off x="1641438" y="4788635"/>
              <a:ext cx="1646239" cy="1646239"/>
            </a:xfrm>
            <a:prstGeom prst="ellipse">
              <a:avLst/>
            </a:prstGeom>
            <a:solidFill>
              <a:srgbClr val="203A71"/>
            </a:solidFill>
            <a:ln w="136525">
              <a:solidFill>
                <a:schemeClr val="bg1">
                  <a:lumMod val="85000"/>
                </a:schemeClr>
              </a:solidFill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3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2" name="TextBox 60"/>
            <p:cNvSpPr txBox="1"/>
            <p:nvPr/>
          </p:nvSpPr>
          <p:spPr>
            <a:xfrm>
              <a:off x="1811835" y="4997976"/>
              <a:ext cx="1305443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6</a:t>
              </a:r>
              <a:endPara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3" name="TextBox 60"/>
            <p:cNvSpPr txBox="1"/>
            <p:nvPr/>
          </p:nvSpPr>
          <p:spPr>
            <a:xfrm>
              <a:off x="1811835" y="5428680"/>
              <a:ext cx="1305443" cy="861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内容摘要内容摘要</a:t>
              </a:r>
            </a:p>
            <a:p>
              <a:pPr algn="ctr"/>
              <a:endPara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4" name="MH_Other_11"/>
          <p:cNvSpPr/>
          <p:nvPr>
            <p:custDataLst>
              <p:tags r:id="rId5"/>
            </p:custDataLst>
          </p:nvPr>
        </p:nvSpPr>
        <p:spPr>
          <a:xfrm>
            <a:off x="5630275" y="1978059"/>
            <a:ext cx="54769" cy="53578"/>
          </a:xfrm>
          <a:prstGeom prst="ellipse">
            <a:avLst/>
          </a:prstGeom>
          <a:solidFill>
            <a:srgbClr val="FE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013">
              <a:solidFill>
                <a:schemeClr val="accent1"/>
              </a:solidFill>
            </a:endParaRPr>
          </a:p>
        </p:txBody>
      </p:sp>
      <p:sp>
        <p:nvSpPr>
          <p:cNvPr id="45" name="MH_Other_11"/>
          <p:cNvSpPr/>
          <p:nvPr>
            <p:custDataLst>
              <p:tags r:id="rId6"/>
            </p:custDataLst>
          </p:nvPr>
        </p:nvSpPr>
        <p:spPr>
          <a:xfrm>
            <a:off x="5731312" y="1978059"/>
            <a:ext cx="54769" cy="53578"/>
          </a:xfrm>
          <a:prstGeom prst="ellipse">
            <a:avLst/>
          </a:prstGeom>
          <a:solidFill>
            <a:srgbClr val="FE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013">
              <a:solidFill>
                <a:schemeClr val="accent1"/>
              </a:solidFill>
            </a:endParaRPr>
          </a:p>
        </p:txBody>
      </p:sp>
      <p:sp>
        <p:nvSpPr>
          <p:cNvPr id="46" name="MH_Other_11"/>
          <p:cNvSpPr/>
          <p:nvPr>
            <p:custDataLst>
              <p:tags r:id="rId7"/>
            </p:custDataLst>
          </p:nvPr>
        </p:nvSpPr>
        <p:spPr>
          <a:xfrm>
            <a:off x="4602129" y="3140763"/>
            <a:ext cx="54769" cy="53578"/>
          </a:xfrm>
          <a:prstGeom prst="ellipse">
            <a:avLst/>
          </a:prstGeom>
          <a:solidFill>
            <a:srgbClr val="FE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013">
              <a:solidFill>
                <a:schemeClr val="accent1"/>
              </a:solidFill>
            </a:endParaRPr>
          </a:p>
        </p:txBody>
      </p:sp>
      <p:sp>
        <p:nvSpPr>
          <p:cNvPr id="47" name="MH_Other_11"/>
          <p:cNvSpPr/>
          <p:nvPr>
            <p:custDataLst>
              <p:tags r:id="rId8"/>
            </p:custDataLst>
          </p:nvPr>
        </p:nvSpPr>
        <p:spPr>
          <a:xfrm>
            <a:off x="4703166" y="3140763"/>
            <a:ext cx="54769" cy="53578"/>
          </a:xfrm>
          <a:prstGeom prst="ellipse">
            <a:avLst/>
          </a:prstGeom>
          <a:solidFill>
            <a:srgbClr val="FE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013">
              <a:solidFill>
                <a:schemeClr val="accent1"/>
              </a:solidFill>
            </a:endParaRPr>
          </a:p>
        </p:txBody>
      </p:sp>
      <p:sp>
        <p:nvSpPr>
          <p:cNvPr id="48" name="MH_Other_11"/>
          <p:cNvSpPr/>
          <p:nvPr>
            <p:custDataLst>
              <p:tags r:id="rId9"/>
            </p:custDataLst>
          </p:nvPr>
        </p:nvSpPr>
        <p:spPr>
          <a:xfrm>
            <a:off x="1990746" y="1978059"/>
            <a:ext cx="54769" cy="53578"/>
          </a:xfrm>
          <a:prstGeom prst="ellipse">
            <a:avLst/>
          </a:prstGeom>
          <a:solidFill>
            <a:srgbClr val="FE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013">
              <a:solidFill>
                <a:schemeClr val="accent1"/>
              </a:solidFill>
            </a:endParaRPr>
          </a:p>
        </p:txBody>
      </p:sp>
      <p:sp>
        <p:nvSpPr>
          <p:cNvPr id="49" name="MH_Other_11"/>
          <p:cNvSpPr/>
          <p:nvPr>
            <p:custDataLst>
              <p:tags r:id="rId10"/>
            </p:custDataLst>
          </p:nvPr>
        </p:nvSpPr>
        <p:spPr>
          <a:xfrm>
            <a:off x="2091783" y="1978059"/>
            <a:ext cx="54769" cy="53578"/>
          </a:xfrm>
          <a:prstGeom prst="ellipse">
            <a:avLst/>
          </a:prstGeom>
          <a:solidFill>
            <a:srgbClr val="FE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013">
              <a:solidFill>
                <a:schemeClr val="accent1"/>
              </a:solidFill>
            </a:endParaRPr>
          </a:p>
        </p:txBody>
      </p:sp>
      <p:sp>
        <p:nvSpPr>
          <p:cNvPr id="50" name="MH_Other_11"/>
          <p:cNvSpPr/>
          <p:nvPr>
            <p:custDataLst>
              <p:tags r:id="rId11"/>
            </p:custDataLst>
          </p:nvPr>
        </p:nvSpPr>
        <p:spPr>
          <a:xfrm>
            <a:off x="2192820" y="1978059"/>
            <a:ext cx="54769" cy="53578"/>
          </a:xfrm>
          <a:prstGeom prst="ellipse">
            <a:avLst/>
          </a:prstGeom>
          <a:solidFill>
            <a:srgbClr val="FE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013">
              <a:solidFill>
                <a:schemeClr val="accent1"/>
              </a:solidFill>
            </a:endParaRPr>
          </a:p>
        </p:txBody>
      </p:sp>
      <p:sp>
        <p:nvSpPr>
          <p:cNvPr id="51" name="MH_Other_11"/>
          <p:cNvSpPr/>
          <p:nvPr>
            <p:custDataLst>
              <p:tags r:id="rId12"/>
            </p:custDataLst>
          </p:nvPr>
        </p:nvSpPr>
        <p:spPr>
          <a:xfrm>
            <a:off x="2293857" y="1978059"/>
            <a:ext cx="54769" cy="53578"/>
          </a:xfrm>
          <a:prstGeom prst="ellipse">
            <a:avLst/>
          </a:prstGeom>
          <a:solidFill>
            <a:srgbClr val="FE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013">
              <a:solidFill>
                <a:schemeClr val="accent1"/>
              </a:solidFill>
            </a:endParaRPr>
          </a:p>
        </p:txBody>
      </p:sp>
      <p:sp>
        <p:nvSpPr>
          <p:cNvPr id="52" name="MH_Other_11"/>
          <p:cNvSpPr/>
          <p:nvPr>
            <p:custDataLst>
              <p:tags r:id="rId13"/>
            </p:custDataLst>
          </p:nvPr>
        </p:nvSpPr>
        <p:spPr>
          <a:xfrm>
            <a:off x="412482" y="1978059"/>
            <a:ext cx="54769" cy="53578"/>
          </a:xfrm>
          <a:prstGeom prst="ellipse">
            <a:avLst/>
          </a:prstGeom>
          <a:solidFill>
            <a:srgbClr val="FE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013">
              <a:solidFill>
                <a:schemeClr val="accent1"/>
              </a:solidFill>
            </a:endParaRPr>
          </a:p>
        </p:txBody>
      </p:sp>
      <p:sp>
        <p:nvSpPr>
          <p:cNvPr id="53" name="MH_Other_11"/>
          <p:cNvSpPr/>
          <p:nvPr>
            <p:custDataLst>
              <p:tags r:id="rId14"/>
            </p:custDataLst>
          </p:nvPr>
        </p:nvSpPr>
        <p:spPr>
          <a:xfrm>
            <a:off x="1852396" y="4944997"/>
            <a:ext cx="54769" cy="53578"/>
          </a:xfrm>
          <a:prstGeom prst="ellipse">
            <a:avLst/>
          </a:prstGeom>
          <a:solidFill>
            <a:srgbClr val="FE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013">
              <a:solidFill>
                <a:schemeClr val="accent1"/>
              </a:solidFill>
            </a:endParaRPr>
          </a:p>
        </p:txBody>
      </p:sp>
      <p:sp>
        <p:nvSpPr>
          <p:cNvPr id="54" name="MH_Other_11"/>
          <p:cNvSpPr/>
          <p:nvPr>
            <p:custDataLst>
              <p:tags r:id="rId15"/>
            </p:custDataLst>
          </p:nvPr>
        </p:nvSpPr>
        <p:spPr>
          <a:xfrm>
            <a:off x="6628845" y="4239377"/>
            <a:ext cx="54769" cy="53578"/>
          </a:xfrm>
          <a:prstGeom prst="ellipse">
            <a:avLst/>
          </a:prstGeom>
          <a:solidFill>
            <a:srgbClr val="FE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013">
              <a:solidFill>
                <a:schemeClr val="accent1"/>
              </a:solidFill>
            </a:endParaRPr>
          </a:p>
        </p:txBody>
      </p:sp>
      <p:sp>
        <p:nvSpPr>
          <p:cNvPr id="55" name="MH_Other_11"/>
          <p:cNvSpPr/>
          <p:nvPr>
            <p:custDataLst>
              <p:tags r:id="rId16"/>
            </p:custDataLst>
          </p:nvPr>
        </p:nvSpPr>
        <p:spPr>
          <a:xfrm>
            <a:off x="6729882" y="4239377"/>
            <a:ext cx="54769" cy="53578"/>
          </a:xfrm>
          <a:prstGeom prst="ellipse">
            <a:avLst/>
          </a:prstGeom>
          <a:solidFill>
            <a:srgbClr val="FE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013">
              <a:solidFill>
                <a:schemeClr val="accent1"/>
              </a:solidFill>
            </a:endParaRPr>
          </a:p>
        </p:txBody>
      </p:sp>
      <p:sp>
        <p:nvSpPr>
          <p:cNvPr id="56" name="MH_Other_11"/>
          <p:cNvSpPr/>
          <p:nvPr>
            <p:custDataLst>
              <p:tags r:id="rId17"/>
            </p:custDataLst>
          </p:nvPr>
        </p:nvSpPr>
        <p:spPr>
          <a:xfrm>
            <a:off x="6838026" y="4239377"/>
            <a:ext cx="54769" cy="53578"/>
          </a:xfrm>
          <a:prstGeom prst="ellipse">
            <a:avLst/>
          </a:prstGeom>
          <a:solidFill>
            <a:srgbClr val="FE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013">
              <a:solidFill>
                <a:schemeClr val="accent1"/>
              </a:solidFill>
            </a:endParaRPr>
          </a:p>
        </p:txBody>
      </p:sp>
      <p:sp>
        <p:nvSpPr>
          <p:cNvPr id="57" name="MH_Other_11"/>
          <p:cNvSpPr/>
          <p:nvPr>
            <p:custDataLst>
              <p:tags r:id="rId18"/>
            </p:custDataLst>
          </p:nvPr>
        </p:nvSpPr>
        <p:spPr>
          <a:xfrm>
            <a:off x="3002896" y="3126844"/>
            <a:ext cx="54769" cy="53578"/>
          </a:xfrm>
          <a:prstGeom prst="ellipse">
            <a:avLst/>
          </a:prstGeom>
          <a:solidFill>
            <a:srgbClr val="FE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013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8970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prism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lelogram 1"/>
          <p:cNvSpPr/>
          <p:nvPr/>
        </p:nvSpPr>
        <p:spPr>
          <a:xfrm>
            <a:off x="990600" y="0"/>
            <a:ext cx="1575964" cy="3048000"/>
          </a:xfrm>
          <a:prstGeom prst="parallelogram">
            <a:avLst>
              <a:gd name="adj" fmla="val 45868"/>
            </a:avLst>
          </a:prstGeom>
          <a:solidFill>
            <a:srgbClr val="203A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arallelogram 2"/>
          <p:cNvSpPr/>
          <p:nvPr/>
        </p:nvSpPr>
        <p:spPr>
          <a:xfrm>
            <a:off x="1371600" y="2084688"/>
            <a:ext cx="1575964" cy="3048000"/>
          </a:xfrm>
          <a:prstGeom prst="parallelogram">
            <a:avLst>
              <a:gd name="adj" fmla="val 45868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arallelogram 3"/>
          <p:cNvSpPr/>
          <p:nvPr/>
        </p:nvSpPr>
        <p:spPr>
          <a:xfrm>
            <a:off x="2438400" y="1276350"/>
            <a:ext cx="1575964" cy="3048000"/>
          </a:xfrm>
          <a:prstGeom prst="parallelogram">
            <a:avLst>
              <a:gd name="adj" fmla="val 45868"/>
            </a:avLst>
          </a:prstGeom>
          <a:solidFill>
            <a:srgbClr val="203A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文本框 75"/>
          <p:cNvSpPr txBox="1">
            <a:spLocks noChangeArrowheads="1"/>
          </p:cNvSpPr>
          <p:nvPr/>
        </p:nvSpPr>
        <p:spPr bwMode="auto">
          <a:xfrm>
            <a:off x="4058464" y="1684638"/>
            <a:ext cx="4555143" cy="80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charset="-122"/>
              </a:defRPr>
            </a:lvl9pPr>
          </a:lstStyle>
          <a:p>
            <a:pPr algn="ctr" defTabSz="68516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600" b="1" dirty="0">
                <a:solidFill>
                  <a:srgbClr val="203A71"/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</a:rPr>
              <a:t>第二章</a:t>
            </a:r>
          </a:p>
        </p:txBody>
      </p:sp>
      <p:sp>
        <p:nvSpPr>
          <p:cNvPr id="8" name="TextBox 6"/>
          <p:cNvSpPr txBox="1"/>
          <p:nvPr/>
        </p:nvSpPr>
        <p:spPr>
          <a:xfrm>
            <a:off x="3851920" y="2568126"/>
            <a:ext cx="4968230" cy="1563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165">
              <a:lnSpc>
                <a:spcPct val="125000"/>
              </a:lnSpc>
              <a:defRPr/>
            </a:pPr>
            <a:r>
              <a:rPr lang="zh-CN" altLang="en-US" sz="4000" b="1" dirty="0">
                <a:solidFill>
                  <a:srgbClr val="203A71"/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</a:rPr>
              <a:t>单击此处推荐</a:t>
            </a:r>
            <a:endParaRPr lang="en-US" altLang="zh-CN" sz="4000" b="1" dirty="0">
              <a:solidFill>
                <a:srgbClr val="203A71"/>
              </a:solidFill>
              <a:latin typeface="方正粗倩简体" panose="03000509000000000000" pitchFamily="65" charset="-122"/>
              <a:ea typeface="方正粗倩简体" panose="03000509000000000000" pitchFamily="65" charset="-122"/>
            </a:endParaRPr>
          </a:p>
          <a:p>
            <a:pPr algn="ctr" defTabSz="685165">
              <a:lnSpc>
                <a:spcPct val="125000"/>
              </a:lnSpc>
              <a:defRPr/>
            </a:pPr>
            <a:r>
              <a:rPr lang="zh-CN" altLang="en-US" sz="4000" b="1" dirty="0">
                <a:solidFill>
                  <a:srgbClr val="203A71"/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</a:rPr>
              <a:t>文章标题</a:t>
            </a:r>
            <a:r>
              <a:rPr lang="en-US" altLang="zh-CN" sz="4000" b="1" dirty="0">
                <a:solidFill>
                  <a:srgbClr val="203A71"/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</a:rPr>
              <a:t>1</a:t>
            </a:r>
            <a:endParaRPr lang="zh-CN" altLang="en-US" sz="4000" b="1" dirty="0">
              <a:solidFill>
                <a:srgbClr val="203A71"/>
              </a:solidFill>
              <a:latin typeface="方正粗倩简体" panose="03000509000000000000" pitchFamily="65" charset="-122"/>
              <a:ea typeface="方正粗倩简体" panose="03000509000000000000" pitchFamily="65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13560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ferris dir="l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9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0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800"/>
                            </p:stCondLst>
                            <p:childTnLst>
                              <p:par>
                                <p:cTn id="2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/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244078" y="638307"/>
            <a:ext cx="8655844" cy="2"/>
            <a:chOff x="257175" y="594765"/>
            <a:chExt cx="8655844" cy="2"/>
          </a:xfrm>
        </p:grpSpPr>
        <p:sp>
          <p:nvSpPr>
            <p:cNvPr id="5" name="直接连接符 8"/>
            <p:cNvSpPr>
              <a:spLocks noChangeShapeType="1"/>
            </p:cNvSpPr>
            <p:nvPr/>
          </p:nvSpPr>
          <p:spPr bwMode="auto">
            <a:xfrm>
              <a:off x="5292080" y="594765"/>
              <a:ext cx="3620939" cy="1"/>
            </a:xfrm>
            <a:prstGeom prst="line">
              <a:avLst/>
            </a:prstGeom>
            <a:noFill/>
            <a:ln w="6350">
              <a:solidFill>
                <a:schemeClr val="tx1">
                  <a:lumMod val="75000"/>
                  <a:lumOff val="25000"/>
                </a:schemeClr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68580" tIns="34290" rIns="68580" bIns="34290"/>
            <a:lstStyle/>
            <a:p>
              <a:endParaRPr lang="zh-CN" altLang="en-US"/>
            </a:p>
          </p:txBody>
        </p:sp>
        <p:sp>
          <p:nvSpPr>
            <p:cNvPr id="6" name="直接连接符 5"/>
            <p:cNvSpPr>
              <a:spLocks noChangeShapeType="1"/>
            </p:cNvSpPr>
            <p:nvPr/>
          </p:nvSpPr>
          <p:spPr bwMode="auto">
            <a:xfrm flipV="1">
              <a:off x="257175" y="594767"/>
              <a:ext cx="3509963" cy="0"/>
            </a:xfrm>
            <a:prstGeom prst="line">
              <a:avLst/>
            </a:prstGeom>
            <a:noFill/>
            <a:ln w="6350">
              <a:solidFill>
                <a:schemeClr val="tx1">
                  <a:lumMod val="75000"/>
                  <a:lumOff val="25000"/>
                </a:schemeClr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68580" tIns="34290" rIns="68580" bIns="34290"/>
            <a:lstStyle/>
            <a:p>
              <a:endParaRPr lang="zh-CN" altLang="en-US"/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4021336" y="521628"/>
            <a:ext cx="1101328" cy="230981"/>
            <a:chOff x="4025504" y="478086"/>
            <a:chExt cx="1101328" cy="230981"/>
          </a:xfrm>
        </p:grpSpPr>
        <p:sp>
          <p:nvSpPr>
            <p:cNvPr id="8" name="椭圆 13"/>
            <p:cNvSpPr>
              <a:spLocks noChangeArrowheads="1"/>
            </p:cNvSpPr>
            <p:nvPr/>
          </p:nvSpPr>
          <p:spPr bwMode="auto">
            <a:xfrm>
              <a:off x="4025504" y="478086"/>
              <a:ext cx="230094" cy="230981"/>
            </a:xfrm>
            <a:prstGeom prst="ellipse">
              <a:avLst/>
            </a:prstGeom>
            <a:solidFill>
              <a:srgbClr val="203A71"/>
            </a:solidFill>
            <a:ln w="9525">
              <a:solidFill>
                <a:srgbClr val="2F2637">
                  <a:alpha val="50195"/>
                </a:srgbClr>
              </a:solidFill>
              <a:miter lim="800000"/>
            </a:ln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chemeClr val="bg1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9" name="椭圆 15"/>
            <p:cNvSpPr>
              <a:spLocks noChangeArrowheads="1"/>
            </p:cNvSpPr>
            <p:nvPr/>
          </p:nvSpPr>
          <p:spPr bwMode="auto">
            <a:xfrm>
              <a:off x="4315915" y="478086"/>
              <a:ext cx="230094" cy="230981"/>
            </a:xfrm>
            <a:prstGeom prst="ellipse">
              <a:avLst/>
            </a:prstGeom>
            <a:solidFill>
              <a:srgbClr val="203A71"/>
            </a:solidFill>
            <a:ln w="9525">
              <a:solidFill>
                <a:srgbClr val="2F2637">
                  <a:alpha val="50195"/>
                </a:srgbClr>
              </a:solidFill>
              <a:miter lim="800000"/>
            </a:ln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chemeClr val="bg1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0" name="椭圆 16"/>
            <p:cNvSpPr>
              <a:spLocks noChangeArrowheads="1"/>
            </p:cNvSpPr>
            <p:nvPr/>
          </p:nvSpPr>
          <p:spPr bwMode="auto">
            <a:xfrm>
              <a:off x="4606326" y="478086"/>
              <a:ext cx="230094" cy="230981"/>
            </a:xfrm>
            <a:prstGeom prst="ellipse">
              <a:avLst/>
            </a:prstGeom>
            <a:solidFill>
              <a:srgbClr val="203A71"/>
            </a:solidFill>
            <a:ln w="9525">
              <a:solidFill>
                <a:srgbClr val="2F2637">
                  <a:alpha val="50195"/>
                </a:srgbClr>
              </a:solidFill>
              <a:miter lim="800000"/>
            </a:ln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chemeClr val="bg1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1" name="椭圆 17"/>
            <p:cNvSpPr>
              <a:spLocks noChangeArrowheads="1"/>
            </p:cNvSpPr>
            <p:nvPr/>
          </p:nvSpPr>
          <p:spPr bwMode="auto">
            <a:xfrm>
              <a:off x="4896738" y="478086"/>
              <a:ext cx="230094" cy="230981"/>
            </a:xfrm>
            <a:prstGeom prst="ellipse">
              <a:avLst/>
            </a:prstGeom>
            <a:solidFill>
              <a:srgbClr val="203A71"/>
            </a:solidFill>
            <a:ln w="9525">
              <a:solidFill>
                <a:srgbClr val="2F2637">
                  <a:alpha val="50195"/>
                </a:srgbClr>
              </a:solidFill>
              <a:miter lim="800000"/>
            </a:ln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chemeClr val="bg1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sp>
        <p:nvSpPr>
          <p:cNvPr id="12" name="TextBox 30"/>
          <p:cNvSpPr txBox="1"/>
          <p:nvPr/>
        </p:nvSpPr>
        <p:spPr>
          <a:xfrm>
            <a:off x="3158559" y="78788"/>
            <a:ext cx="27494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rgbClr val="203A7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单击此处推荐文章标题</a:t>
            </a:r>
          </a:p>
        </p:txBody>
      </p:sp>
      <p:sp>
        <p:nvSpPr>
          <p:cNvPr id="13" name="Freeform 5"/>
          <p:cNvSpPr>
            <a:spLocks noEditPoints="1"/>
          </p:cNvSpPr>
          <p:nvPr/>
        </p:nvSpPr>
        <p:spPr bwMode="auto">
          <a:xfrm>
            <a:off x="2912767" y="1131590"/>
            <a:ext cx="3276600" cy="3283738"/>
          </a:xfrm>
          <a:custGeom>
            <a:avLst/>
            <a:gdLst>
              <a:gd name="T0" fmla="*/ 225 w 270"/>
              <a:gd name="T1" fmla="*/ 45 h 271"/>
              <a:gd name="T2" fmla="*/ 135 w 270"/>
              <a:gd name="T3" fmla="*/ 7 h 271"/>
              <a:gd name="T4" fmla="*/ 44 w 270"/>
              <a:gd name="T5" fmla="*/ 45 h 271"/>
              <a:gd name="T6" fmla="*/ 7 w 270"/>
              <a:gd name="T7" fmla="*/ 135 h 271"/>
              <a:gd name="T8" fmla="*/ 44 w 270"/>
              <a:gd name="T9" fmla="*/ 226 h 271"/>
              <a:gd name="T10" fmla="*/ 135 w 270"/>
              <a:gd name="T11" fmla="*/ 263 h 271"/>
              <a:gd name="T12" fmla="*/ 225 w 270"/>
              <a:gd name="T13" fmla="*/ 226 h 271"/>
              <a:gd name="T14" fmla="*/ 263 w 270"/>
              <a:gd name="T15" fmla="*/ 135 h 271"/>
              <a:gd name="T16" fmla="*/ 225 w 270"/>
              <a:gd name="T17" fmla="*/ 45 h 271"/>
              <a:gd name="T18" fmla="*/ 135 w 270"/>
              <a:gd name="T19" fmla="*/ 0 h 271"/>
              <a:gd name="T20" fmla="*/ 230 w 270"/>
              <a:gd name="T21" fmla="*/ 40 h 271"/>
              <a:gd name="T22" fmla="*/ 270 w 270"/>
              <a:gd name="T23" fmla="*/ 135 h 271"/>
              <a:gd name="T24" fmla="*/ 230 w 270"/>
              <a:gd name="T25" fmla="*/ 231 h 271"/>
              <a:gd name="T26" fmla="*/ 135 w 270"/>
              <a:gd name="T27" fmla="*/ 271 h 271"/>
              <a:gd name="T28" fmla="*/ 39 w 270"/>
              <a:gd name="T29" fmla="*/ 231 h 271"/>
              <a:gd name="T30" fmla="*/ 0 w 270"/>
              <a:gd name="T31" fmla="*/ 135 h 271"/>
              <a:gd name="T32" fmla="*/ 39 w 270"/>
              <a:gd name="T33" fmla="*/ 40 h 271"/>
              <a:gd name="T34" fmla="*/ 135 w 270"/>
              <a:gd name="T35" fmla="*/ 0 h 2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70" h="271">
                <a:moveTo>
                  <a:pt x="225" y="45"/>
                </a:moveTo>
                <a:cubicBezTo>
                  <a:pt x="202" y="22"/>
                  <a:pt x="170" y="7"/>
                  <a:pt x="135" y="7"/>
                </a:cubicBezTo>
                <a:cubicBezTo>
                  <a:pt x="99" y="7"/>
                  <a:pt x="67" y="22"/>
                  <a:pt x="44" y="45"/>
                </a:cubicBezTo>
                <a:cubicBezTo>
                  <a:pt x="21" y="68"/>
                  <a:pt x="7" y="100"/>
                  <a:pt x="7" y="135"/>
                </a:cubicBezTo>
                <a:cubicBezTo>
                  <a:pt x="7" y="171"/>
                  <a:pt x="21" y="203"/>
                  <a:pt x="44" y="226"/>
                </a:cubicBezTo>
                <a:cubicBezTo>
                  <a:pt x="67" y="249"/>
                  <a:pt x="99" y="263"/>
                  <a:pt x="135" y="263"/>
                </a:cubicBezTo>
                <a:cubicBezTo>
                  <a:pt x="170" y="263"/>
                  <a:pt x="202" y="249"/>
                  <a:pt x="225" y="226"/>
                </a:cubicBezTo>
                <a:cubicBezTo>
                  <a:pt x="248" y="203"/>
                  <a:pt x="263" y="171"/>
                  <a:pt x="263" y="135"/>
                </a:cubicBezTo>
                <a:cubicBezTo>
                  <a:pt x="263" y="100"/>
                  <a:pt x="248" y="68"/>
                  <a:pt x="225" y="45"/>
                </a:cubicBezTo>
                <a:moveTo>
                  <a:pt x="135" y="0"/>
                </a:moveTo>
                <a:cubicBezTo>
                  <a:pt x="172" y="0"/>
                  <a:pt x="206" y="15"/>
                  <a:pt x="230" y="40"/>
                </a:cubicBezTo>
                <a:cubicBezTo>
                  <a:pt x="255" y="64"/>
                  <a:pt x="270" y="98"/>
                  <a:pt x="270" y="135"/>
                </a:cubicBezTo>
                <a:cubicBezTo>
                  <a:pt x="270" y="173"/>
                  <a:pt x="255" y="206"/>
                  <a:pt x="230" y="231"/>
                </a:cubicBezTo>
                <a:cubicBezTo>
                  <a:pt x="206" y="255"/>
                  <a:pt x="172" y="271"/>
                  <a:pt x="135" y="271"/>
                </a:cubicBezTo>
                <a:cubicBezTo>
                  <a:pt x="97" y="271"/>
                  <a:pt x="64" y="255"/>
                  <a:pt x="39" y="231"/>
                </a:cubicBezTo>
                <a:cubicBezTo>
                  <a:pt x="15" y="206"/>
                  <a:pt x="0" y="173"/>
                  <a:pt x="0" y="135"/>
                </a:cubicBezTo>
                <a:cubicBezTo>
                  <a:pt x="0" y="98"/>
                  <a:pt x="15" y="64"/>
                  <a:pt x="39" y="40"/>
                </a:cubicBezTo>
                <a:cubicBezTo>
                  <a:pt x="64" y="15"/>
                  <a:pt x="97" y="0"/>
                  <a:pt x="135" y="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14" name="Freeform 6"/>
          <p:cNvSpPr/>
          <p:nvPr/>
        </p:nvSpPr>
        <p:spPr bwMode="auto">
          <a:xfrm>
            <a:off x="332036" y="1607367"/>
            <a:ext cx="421427" cy="399246"/>
          </a:xfrm>
          <a:custGeom>
            <a:avLst/>
            <a:gdLst>
              <a:gd name="T0" fmla="*/ 56 w 112"/>
              <a:gd name="T1" fmla="*/ 0 h 106"/>
              <a:gd name="T2" fmla="*/ 112 w 112"/>
              <a:gd name="T3" fmla="*/ 40 h 106"/>
              <a:gd name="T4" fmla="*/ 91 w 112"/>
              <a:gd name="T5" fmla="*/ 106 h 106"/>
              <a:gd name="T6" fmla="*/ 22 w 112"/>
              <a:gd name="T7" fmla="*/ 106 h 106"/>
              <a:gd name="T8" fmla="*/ 0 w 112"/>
              <a:gd name="T9" fmla="*/ 40 h 106"/>
              <a:gd name="T10" fmla="*/ 56 w 112"/>
              <a:gd name="T11" fmla="*/ 0 h 1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12" h="106">
                <a:moveTo>
                  <a:pt x="56" y="0"/>
                </a:moveTo>
                <a:cubicBezTo>
                  <a:pt x="78" y="39"/>
                  <a:pt x="68" y="32"/>
                  <a:pt x="112" y="40"/>
                </a:cubicBezTo>
                <a:cubicBezTo>
                  <a:pt x="81" y="73"/>
                  <a:pt x="85" y="62"/>
                  <a:pt x="91" y="106"/>
                </a:cubicBezTo>
                <a:cubicBezTo>
                  <a:pt x="50" y="87"/>
                  <a:pt x="62" y="87"/>
                  <a:pt x="22" y="106"/>
                </a:cubicBezTo>
                <a:cubicBezTo>
                  <a:pt x="28" y="62"/>
                  <a:pt x="31" y="73"/>
                  <a:pt x="0" y="40"/>
                </a:cubicBezTo>
                <a:cubicBezTo>
                  <a:pt x="44" y="32"/>
                  <a:pt x="35" y="39"/>
                  <a:pt x="56" y="0"/>
                </a:cubicBezTo>
              </a:path>
            </a:pathLst>
          </a:custGeom>
          <a:solidFill>
            <a:srgbClr val="203A7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15" name="Freeform 7"/>
          <p:cNvSpPr/>
          <p:nvPr/>
        </p:nvSpPr>
        <p:spPr bwMode="auto">
          <a:xfrm>
            <a:off x="3348330" y="1452954"/>
            <a:ext cx="1103245" cy="765314"/>
          </a:xfrm>
          <a:custGeom>
            <a:avLst/>
            <a:gdLst>
              <a:gd name="T0" fmla="*/ 0 w 98"/>
              <a:gd name="T1" fmla="*/ 68 h 68"/>
              <a:gd name="T2" fmla="*/ 98 w 98"/>
              <a:gd name="T3" fmla="*/ 0 h 68"/>
              <a:gd name="T4" fmla="*/ 0 w 98"/>
              <a:gd name="T5" fmla="*/ 68 h 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98" h="68">
                <a:moveTo>
                  <a:pt x="0" y="68"/>
                </a:moveTo>
                <a:cubicBezTo>
                  <a:pt x="17" y="31"/>
                  <a:pt x="54" y="4"/>
                  <a:pt x="98" y="0"/>
                </a:cubicBezTo>
                <a:cubicBezTo>
                  <a:pt x="66" y="61"/>
                  <a:pt x="71" y="56"/>
                  <a:pt x="0" y="68"/>
                </a:cubicBezTo>
              </a:path>
            </a:pathLst>
          </a:custGeom>
          <a:solidFill>
            <a:srgbClr val="203A7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16" name="Freeform 8"/>
          <p:cNvSpPr/>
          <p:nvPr/>
        </p:nvSpPr>
        <p:spPr bwMode="auto">
          <a:xfrm>
            <a:off x="4698288" y="1464550"/>
            <a:ext cx="1033670" cy="742122"/>
          </a:xfrm>
          <a:custGeom>
            <a:avLst/>
            <a:gdLst>
              <a:gd name="T0" fmla="*/ 0 w 92"/>
              <a:gd name="T1" fmla="*/ 0 h 66"/>
              <a:gd name="T2" fmla="*/ 92 w 92"/>
              <a:gd name="T3" fmla="*/ 66 h 66"/>
              <a:gd name="T4" fmla="*/ 0 w 92"/>
              <a:gd name="T5" fmla="*/ 0 h 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92" h="66">
                <a:moveTo>
                  <a:pt x="0" y="0"/>
                </a:moveTo>
                <a:cubicBezTo>
                  <a:pt x="41" y="5"/>
                  <a:pt x="75" y="31"/>
                  <a:pt x="92" y="66"/>
                </a:cubicBezTo>
                <a:cubicBezTo>
                  <a:pt x="27" y="56"/>
                  <a:pt x="31" y="58"/>
                  <a:pt x="0" y="0"/>
                </a:cubicBezTo>
                <a:close/>
              </a:path>
            </a:pathLst>
          </a:custGeom>
          <a:solidFill>
            <a:srgbClr val="203A7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17" name="Freeform 9"/>
          <p:cNvSpPr/>
          <p:nvPr/>
        </p:nvSpPr>
        <p:spPr bwMode="auto">
          <a:xfrm>
            <a:off x="5306212" y="2477364"/>
            <a:ext cx="576470" cy="1272209"/>
          </a:xfrm>
          <a:custGeom>
            <a:avLst/>
            <a:gdLst>
              <a:gd name="T0" fmla="*/ 48 w 51"/>
              <a:gd name="T1" fmla="*/ 0 h 113"/>
              <a:gd name="T2" fmla="*/ 51 w 51"/>
              <a:gd name="T3" fmla="*/ 26 h 113"/>
              <a:gd name="T4" fmla="*/ 13 w 51"/>
              <a:gd name="T5" fmla="*/ 113 h 113"/>
              <a:gd name="T6" fmla="*/ 48 w 51"/>
              <a:gd name="T7" fmla="*/ 0 h 1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1" h="113">
                <a:moveTo>
                  <a:pt x="48" y="0"/>
                </a:moveTo>
                <a:cubicBezTo>
                  <a:pt x="50" y="9"/>
                  <a:pt x="51" y="17"/>
                  <a:pt x="51" y="26"/>
                </a:cubicBezTo>
                <a:cubicBezTo>
                  <a:pt x="51" y="61"/>
                  <a:pt x="36" y="91"/>
                  <a:pt x="13" y="113"/>
                </a:cubicBezTo>
                <a:cubicBezTo>
                  <a:pt x="3" y="43"/>
                  <a:pt x="0" y="49"/>
                  <a:pt x="48" y="0"/>
                </a:cubicBezTo>
                <a:close/>
              </a:path>
            </a:pathLst>
          </a:custGeom>
          <a:solidFill>
            <a:srgbClr val="203A7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18" name="Freeform 10"/>
          <p:cNvSpPr/>
          <p:nvPr/>
        </p:nvSpPr>
        <p:spPr bwMode="auto">
          <a:xfrm>
            <a:off x="3865202" y="3510868"/>
            <a:ext cx="1417983" cy="583096"/>
          </a:xfrm>
          <a:custGeom>
            <a:avLst/>
            <a:gdLst>
              <a:gd name="T0" fmla="*/ 126 w 126"/>
              <a:gd name="T1" fmla="*/ 33 h 52"/>
              <a:gd name="T2" fmla="*/ 62 w 126"/>
              <a:gd name="T3" fmla="*/ 52 h 52"/>
              <a:gd name="T4" fmla="*/ 0 w 126"/>
              <a:gd name="T5" fmla="*/ 35 h 52"/>
              <a:gd name="T6" fmla="*/ 126 w 126"/>
              <a:gd name="T7" fmla="*/ 33 h 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26" h="52">
                <a:moveTo>
                  <a:pt x="126" y="33"/>
                </a:moveTo>
                <a:cubicBezTo>
                  <a:pt x="108" y="45"/>
                  <a:pt x="85" y="52"/>
                  <a:pt x="62" y="52"/>
                </a:cubicBezTo>
                <a:cubicBezTo>
                  <a:pt x="39" y="52"/>
                  <a:pt x="18" y="46"/>
                  <a:pt x="0" y="35"/>
                </a:cubicBezTo>
                <a:cubicBezTo>
                  <a:pt x="69" y="1"/>
                  <a:pt x="59" y="0"/>
                  <a:pt x="126" y="33"/>
                </a:cubicBezTo>
                <a:close/>
              </a:path>
            </a:pathLst>
          </a:custGeom>
          <a:solidFill>
            <a:srgbClr val="203A7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19" name="Freeform 11"/>
          <p:cNvSpPr/>
          <p:nvPr/>
        </p:nvSpPr>
        <p:spPr bwMode="auto">
          <a:xfrm>
            <a:off x="3219453" y="2422351"/>
            <a:ext cx="642730" cy="1361662"/>
          </a:xfrm>
          <a:custGeom>
            <a:avLst/>
            <a:gdLst>
              <a:gd name="T0" fmla="*/ 42 w 57"/>
              <a:gd name="T1" fmla="*/ 121 h 121"/>
              <a:gd name="T2" fmla="*/ 0 w 57"/>
              <a:gd name="T3" fmla="*/ 30 h 121"/>
              <a:gd name="T4" fmla="*/ 4 w 57"/>
              <a:gd name="T5" fmla="*/ 0 h 121"/>
              <a:gd name="T6" fmla="*/ 42 w 57"/>
              <a:gd name="T7" fmla="*/ 121 h 1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7" h="121">
                <a:moveTo>
                  <a:pt x="42" y="121"/>
                </a:moveTo>
                <a:cubicBezTo>
                  <a:pt x="16" y="99"/>
                  <a:pt x="0" y="67"/>
                  <a:pt x="0" y="30"/>
                </a:cubicBezTo>
                <a:cubicBezTo>
                  <a:pt x="0" y="20"/>
                  <a:pt x="1" y="10"/>
                  <a:pt x="4" y="0"/>
                </a:cubicBezTo>
                <a:cubicBezTo>
                  <a:pt x="57" y="54"/>
                  <a:pt x="53" y="45"/>
                  <a:pt x="42" y="121"/>
                </a:cubicBezTo>
                <a:close/>
              </a:path>
            </a:pathLst>
          </a:custGeom>
          <a:solidFill>
            <a:srgbClr val="203A7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grpSp>
        <p:nvGrpSpPr>
          <p:cNvPr id="20" name="Group 1"/>
          <p:cNvGrpSpPr/>
          <p:nvPr/>
        </p:nvGrpSpPr>
        <p:grpSpPr>
          <a:xfrm>
            <a:off x="3939835" y="2169452"/>
            <a:ext cx="1222465" cy="1208015"/>
            <a:chOff x="3939835" y="2307074"/>
            <a:chExt cx="1222465" cy="1208015"/>
          </a:xfrm>
          <a:solidFill>
            <a:schemeClr val="bg1">
              <a:lumMod val="50000"/>
            </a:schemeClr>
          </a:solidFill>
        </p:grpSpPr>
        <p:sp>
          <p:nvSpPr>
            <p:cNvPr id="21" name="Freeform 20"/>
            <p:cNvSpPr/>
            <p:nvPr/>
          </p:nvSpPr>
          <p:spPr bwMode="auto">
            <a:xfrm>
              <a:off x="4339006" y="2931768"/>
              <a:ext cx="424120" cy="281319"/>
            </a:xfrm>
            <a:custGeom>
              <a:avLst/>
              <a:gdLst>
                <a:gd name="T0" fmla="*/ 31 w 43"/>
                <a:gd name="T1" fmla="*/ 0 h 29"/>
                <a:gd name="T2" fmla="*/ 25 w 43"/>
                <a:gd name="T3" fmla="*/ 0 h 29"/>
                <a:gd name="T4" fmla="*/ 24 w 43"/>
                <a:gd name="T5" fmla="*/ 4 h 29"/>
                <a:gd name="T6" fmla="*/ 25 w 43"/>
                <a:gd name="T7" fmla="*/ 20 h 29"/>
                <a:gd name="T8" fmla="*/ 21 w 43"/>
                <a:gd name="T9" fmla="*/ 26 h 29"/>
                <a:gd name="T10" fmla="*/ 18 w 43"/>
                <a:gd name="T11" fmla="*/ 20 h 29"/>
                <a:gd name="T12" fmla="*/ 20 w 43"/>
                <a:gd name="T13" fmla="*/ 4 h 29"/>
                <a:gd name="T14" fmla="*/ 18 w 43"/>
                <a:gd name="T15" fmla="*/ 0 h 29"/>
                <a:gd name="T16" fmla="*/ 12 w 43"/>
                <a:gd name="T17" fmla="*/ 0 h 29"/>
                <a:gd name="T18" fmla="*/ 12 w 43"/>
                <a:gd name="T19" fmla="*/ 0 h 29"/>
                <a:gd name="T20" fmla="*/ 1 w 43"/>
                <a:gd name="T21" fmla="*/ 10 h 29"/>
                <a:gd name="T22" fmla="*/ 3 w 43"/>
                <a:gd name="T23" fmla="*/ 20 h 29"/>
                <a:gd name="T24" fmla="*/ 13 w 43"/>
                <a:gd name="T25" fmla="*/ 29 h 29"/>
                <a:gd name="T26" fmla="*/ 30 w 43"/>
                <a:gd name="T27" fmla="*/ 29 h 29"/>
                <a:gd name="T28" fmla="*/ 40 w 43"/>
                <a:gd name="T29" fmla="*/ 20 h 29"/>
                <a:gd name="T30" fmla="*/ 42 w 43"/>
                <a:gd name="T31" fmla="*/ 10 h 29"/>
                <a:gd name="T32" fmla="*/ 31 w 43"/>
                <a:gd name="T33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3" h="29">
                  <a:moveTo>
                    <a:pt x="31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5" y="1"/>
                    <a:pt x="25" y="3"/>
                    <a:pt x="24" y="4"/>
                  </a:cubicBezTo>
                  <a:cubicBezTo>
                    <a:pt x="24" y="4"/>
                    <a:pt x="26" y="16"/>
                    <a:pt x="25" y="20"/>
                  </a:cubicBezTo>
                  <a:cubicBezTo>
                    <a:pt x="25" y="22"/>
                    <a:pt x="23" y="26"/>
                    <a:pt x="21" y="26"/>
                  </a:cubicBezTo>
                  <a:cubicBezTo>
                    <a:pt x="19" y="26"/>
                    <a:pt x="18" y="22"/>
                    <a:pt x="18" y="20"/>
                  </a:cubicBezTo>
                  <a:cubicBezTo>
                    <a:pt x="17" y="16"/>
                    <a:pt x="20" y="4"/>
                    <a:pt x="20" y="4"/>
                  </a:cubicBezTo>
                  <a:cubicBezTo>
                    <a:pt x="19" y="4"/>
                    <a:pt x="18" y="3"/>
                    <a:pt x="18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6" y="0"/>
                    <a:pt x="0" y="4"/>
                    <a:pt x="1" y="1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4" y="25"/>
                    <a:pt x="7" y="29"/>
                    <a:pt x="13" y="29"/>
                  </a:cubicBezTo>
                  <a:cubicBezTo>
                    <a:pt x="30" y="29"/>
                    <a:pt x="30" y="29"/>
                    <a:pt x="30" y="29"/>
                  </a:cubicBezTo>
                  <a:cubicBezTo>
                    <a:pt x="35" y="29"/>
                    <a:pt x="39" y="25"/>
                    <a:pt x="40" y="20"/>
                  </a:cubicBezTo>
                  <a:cubicBezTo>
                    <a:pt x="42" y="10"/>
                    <a:pt x="42" y="10"/>
                    <a:pt x="42" y="10"/>
                  </a:cubicBezTo>
                  <a:cubicBezTo>
                    <a:pt x="43" y="4"/>
                    <a:pt x="37" y="0"/>
                    <a:pt x="31" y="0"/>
                  </a:cubicBezTo>
                  <a:close/>
                </a:path>
              </a:pathLst>
            </a:custGeom>
            <a:solidFill>
              <a:srgbClr val="203A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2" name="Oval 21"/>
            <p:cNvSpPr>
              <a:spLocks noChangeArrowheads="1"/>
            </p:cNvSpPr>
            <p:nvPr/>
          </p:nvSpPr>
          <p:spPr bwMode="auto">
            <a:xfrm>
              <a:off x="4447115" y="2687681"/>
              <a:ext cx="207902" cy="215126"/>
            </a:xfrm>
            <a:prstGeom prst="ellipse">
              <a:avLst/>
            </a:prstGeom>
            <a:solidFill>
              <a:srgbClr val="203A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3" name="Freeform 22"/>
            <p:cNvSpPr>
              <a:spLocks noEditPoints="1"/>
            </p:cNvSpPr>
            <p:nvPr/>
          </p:nvSpPr>
          <p:spPr bwMode="auto">
            <a:xfrm>
              <a:off x="4185160" y="2551161"/>
              <a:ext cx="731814" cy="732257"/>
            </a:xfrm>
            <a:custGeom>
              <a:avLst/>
              <a:gdLst>
                <a:gd name="T0" fmla="*/ 37 w 75"/>
                <a:gd name="T1" fmla="*/ 0 h 75"/>
                <a:gd name="T2" fmla="*/ 0 w 75"/>
                <a:gd name="T3" fmla="*/ 37 h 75"/>
                <a:gd name="T4" fmla="*/ 37 w 75"/>
                <a:gd name="T5" fmla="*/ 75 h 75"/>
                <a:gd name="T6" fmla="*/ 75 w 75"/>
                <a:gd name="T7" fmla="*/ 37 h 75"/>
                <a:gd name="T8" fmla="*/ 37 w 75"/>
                <a:gd name="T9" fmla="*/ 0 h 75"/>
                <a:gd name="T10" fmla="*/ 37 w 75"/>
                <a:gd name="T11" fmla="*/ 68 h 75"/>
                <a:gd name="T12" fmla="*/ 7 w 75"/>
                <a:gd name="T13" fmla="*/ 37 h 75"/>
                <a:gd name="T14" fmla="*/ 37 w 75"/>
                <a:gd name="T15" fmla="*/ 7 h 75"/>
                <a:gd name="T16" fmla="*/ 68 w 75"/>
                <a:gd name="T17" fmla="*/ 37 h 75"/>
                <a:gd name="T18" fmla="*/ 37 w 75"/>
                <a:gd name="T19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5" h="75">
                  <a:moveTo>
                    <a:pt x="37" y="0"/>
                  </a:moveTo>
                  <a:cubicBezTo>
                    <a:pt x="17" y="0"/>
                    <a:pt x="0" y="17"/>
                    <a:pt x="0" y="37"/>
                  </a:cubicBezTo>
                  <a:cubicBezTo>
                    <a:pt x="0" y="58"/>
                    <a:pt x="17" y="75"/>
                    <a:pt x="37" y="75"/>
                  </a:cubicBezTo>
                  <a:cubicBezTo>
                    <a:pt x="58" y="75"/>
                    <a:pt x="75" y="58"/>
                    <a:pt x="75" y="37"/>
                  </a:cubicBezTo>
                  <a:cubicBezTo>
                    <a:pt x="75" y="17"/>
                    <a:pt x="58" y="0"/>
                    <a:pt x="37" y="0"/>
                  </a:cubicBezTo>
                  <a:close/>
                  <a:moveTo>
                    <a:pt x="37" y="68"/>
                  </a:moveTo>
                  <a:cubicBezTo>
                    <a:pt x="21" y="68"/>
                    <a:pt x="7" y="54"/>
                    <a:pt x="7" y="37"/>
                  </a:cubicBezTo>
                  <a:cubicBezTo>
                    <a:pt x="7" y="21"/>
                    <a:pt x="21" y="7"/>
                    <a:pt x="37" y="7"/>
                  </a:cubicBezTo>
                  <a:cubicBezTo>
                    <a:pt x="54" y="7"/>
                    <a:pt x="68" y="21"/>
                    <a:pt x="68" y="37"/>
                  </a:cubicBezTo>
                  <a:cubicBezTo>
                    <a:pt x="68" y="54"/>
                    <a:pt x="54" y="68"/>
                    <a:pt x="37" y="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4" name="Freeform 23"/>
            <p:cNvSpPr>
              <a:spLocks noEditPoints="1"/>
            </p:cNvSpPr>
            <p:nvPr/>
          </p:nvSpPr>
          <p:spPr bwMode="auto">
            <a:xfrm>
              <a:off x="4916975" y="2815931"/>
              <a:ext cx="245325" cy="202716"/>
            </a:xfrm>
            <a:custGeom>
              <a:avLst/>
              <a:gdLst>
                <a:gd name="T0" fmla="*/ 14 w 25"/>
                <a:gd name="T1" fmla="*/ 0 h 21"/>
                <a:gd name="T2" fmla="*/ 3 w 25"/>
                <a:gd name="T3" fmla="*/ 8 h 21"/>
                <a:gd name="T4" fmla="*/ 0 w 25"/>
                <a:gd name="T5" fmla="*/ 8 h 21"/>
                <a:gd name="T6" fmla="*/ 0 w 25"/>
                <a:gd name="T7" fmla="*/ 10 h 21"/>
                <a:gd name="T8" fmla="*/ 0 w 25"/>
                <a:gd name="T9" fmla="*/ 13 h 21"/>
                <a:gd name="T10" fmla="*/ 3 w 25"/>
                <a:gd name="T11" fmla="*/ 13 h 21"/>
                <a:gd name="T12" fmla="*/ 14 w 25"/>
                <a:gd name="T13" fmla="*/ 21 h 21"/>
                <a:gd name="T14" fmla="*/ 25 w 25"/>
                <a:gd name="T15" fmla="*/ 10 h 21"/>
                <a:gd name="T16" fmla="*/ 14 w 25"/>
                <a:gd name="T17" fmla="*/ 0 h 21"/>
                <a:gd name="T18" fmla="*/ 14 w 25"/>
                <a:gd name="T19" fmla="*/ 16 h 21"/>
                <a:gd name="T20" fmla="*/ 8 w 25"/>
                <a:gd name="T21" fmla="*/ 10 h 21"/>
                <a:gd name="T22" fmla="*/ 14 w 25"/>
                <a:gd name="T23" fmla="*/ 5 h 21"/>
                <a:gd name="T24" fmla="*/ 19 w 25"/>
                <a:gd name="T25" fmla="*/ 10 h 21"/>
                <a:gd name="T26" fmla="*/ 14 w 25"/>
                <a:gd name="T27" fmla="*/ 16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" h="21">
                  <a:moveTo>
                    <a:pt x="14" y="0"/>
                  </a:moveTo>
                  <a:cubicBezTo>
                    <a:pt x="9" y="0"/>
                    <a:pt x="5" y="3"/>
                    <a:pt x="3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9"/>
                    <a:pt x="0" y="9"/>
                    <a:pt x="0" y="10"/>
                  </a:cubicBezTo>
                  <a:cubicBezTo>
                    <a:pt x="0" y="11"/>
                    <a:pt x="0" y="12"/>
                    <a:pt x="0" y="13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5" y="18"/>
                    <a:pt x="9" y="21"/>
                    <a:pt x="14" y="21"/>
                  </a:cubicBezTo>
                  <a:cubicBezTo>
                    <a:pt x="20" y="21"/>
                    <a:pt x="25" y="16"/>
                    <a:pt x="25" y="10"/>
                  </a:cubicBezTo>
                  <a:cubicBezTo>
                    <a:pt x="25" y="4"/>
                    <a:pt x="20" y="0"/>
                    <a:pt x="14" y="0"/>
                  </a:cubicBezTo>
                  <a:close/>
                  <a:moveTo>
                    <a:pt x="14" y="16"/>
                  </a:moveTo>
                  <a:cubicBezTo>
                    <a:pt x="11" y="16"/>
                    <a:pt x="8" y="13"/>
                    <a:pt x="8" y="10"/>
                  </a:cubicBezTo>
                  <a:cubicBezTo>
                    <a:pt x="8" y="7"/>
                    <a:pt x="11" y="5"/>
                    <a:pt x="14" y="5"/>
                  </a:cubicBezTo>
                  <a:cubicBezTo>
                    <a:pt x="17" y="5"/>
                    <a:pt x="19" y="7"/>
                    <a:pt x="19" y="10"/>
                  </a:cubicBezTo>
                  <a:cubicBezTo>
                    <a:pt x="19" y="13"/>
                    <a:pt x="17" y="16"/>
                    <a:pt x="14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5" name="Freeform 24"/>
            <p:cNvSpPr>
              <a:spLocks noEditPoints="1"/>
            </p:cNvSpPr>
            <p:nvPr/>
          </p:nvSpPr>
          <p:spPr bwMode="auto">
            <a:xfrm>
              <a:off x="4916975" y="2815931"/>
              <a:ext cx="245325" cy="202716"/>
            </a:xfrm>
            <a:custGeom>
              <a:avLst/>
              <a:gdLst>
                <a:gd name="T0" fmla="*/ 14 w 25"/>
                <a:gd name="T1" fmla="*/ 0 h 21"/>
                <a:gd name="T2" fmla="*/ 3 w 25"/>
                <a:gd name="T3" fmla="*/ 8 h 21"/>
                <a:gd name="T4" fmla="*/ 0 w 25"/>
                <a:gd name="T5" fmla="*/ 8 h 21"/>
                <a:gd name="T6" fmla="*/ 0 w 25"/>
                <a:gd name="T7" fmla="*/ 10 h 21"/>
                <a:gd name="T8" fmla="*/ 0 w 25"/>
                <a:gd name="T9" fmla="*/ 13 h 21"/>
                <a:gd name="T10" fmla="*/ 3 w 25"/>
                <a:gd name="T11" fmla="*/ 13 h 21"/>
                <a:gd name="T12" fmla="*/ 14 w 25"/>
                <a:gd name="T13" fmla="*/ 21 h 21"/>
                <a:gd name="T14" fmla="*/ 25 w 25"/>
                <a:gd name="T15" fmla="*/ 10 h 21"/>
                <a:gd name="T16" fmla="*/ 14 w 25"/>
                <a:gd name="T17" fmla="*/ 0 h 21"/>
                <a:gd name="T18" fmla="*/ 14 w 25"/>
                <a:gd name="T19" fmla="*/ 16 h 21"/>
                <a:gd name="T20" fmla="*/ 8 w 25"/>
                <a:gd name="T21" fmla="*/ 10 h 21"/>
                <a:gd name="T22" fmla="*/ 14 w 25"/>
                <a:gd name="T23" fmla="*/ 5 h 21"/>
                <a:gd name="T24" fmla="*/ 19 w 25"/>
                <a:gd name="T25" fmla="*/ 10 h 21"/>
                <a:gd name="T26" fmla="*/ 14 w 25"/>
                <a:gd name="T27" fmla="*/ 16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" h="21">
                  <a:moveTo>
                    <a:pt x="14" y="0"/>
                  </a:moveTo>
                  <a:cubicBezTo>
                    <a:pt x="9" y="0"/>
                    <a:pt x="5" y="3"/>
                    <a:pt x="3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9"/>
                    <a:pt x="0" y="9"/>
                    <a:pt x="0" y="10"/>
                  </a:cubicBezTo>
                  <a:cubicBezTo>
                    <a:pt x="0" y="11"/>
                    <a:pt x="0" y="12"/>
                    <a:pt x="0" y="13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5" y="18"/>
                    <a:pt x="9" y="21"/>
                    <a:pt x="14" y="21"/>
                  </a:cubicBezTo>
                  <a:cubicBezTo>
                    <a:pt x="20" y="21"/>
                    <a:pt x="25" y="16"/>
                    <a:pt x="25" y="10"/>
                  </a:cubicBezTo>
                  <a:cubicBezTo>
                    <a:pt x="25" y="4"/>
                    <a:pt x="20" y="0"/>
                    <a:pt x="14" y="0"/>
                  </a:cubicBezTo>
                  <a:close/>
                  <a:moveTo>
                    <a:pt x="14" y="16"/>
                  </a:moveTo>
                  <a:cubicBezTo>
                    <a:pt x="11" y="16"/>
                    <a:pt x="8" y="13"/>
                    <a:pt x="8" y="10"/>
                  </a:cubicBezTo>
                  <a:cubicBezTo>
                    <a:pt x="8" y="7"/>
                    <a:pt x="11" y="5"/>
                    <a:pt x="14" y="5"/>
                  </a:cubicBezTo>
                  <a:cubicBezTo>
                    <a:pt x="17" y="5"/>
                    <a:pt x="19" y="7"/>
                    <a:pt x="19" y="10"/>
                  </a:cubicBezTo>
                  <a:cubicBezTo>
                    <a:pt x="19" y="13"/>
                    <a:pt x="17" y="16"/>
                    <a:pt x="14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6" name="Freeform 25"/>
            <p:cNvSpPr>
              <a:spLocks noEditPoints="1"/>
            </p:cNvSpPr>
            <p:nvPr/>
          </p:nvSpPr>
          <p:spPr bwMode="auto">
            <a:xfrm>
              <a:off x="4792234" y="3155168"/>
              <a:ext cx="232850" cy="223400"/>
            </a:xfrm>
            <a:custGeom>
              <a:avLst/>
              <a:gdLst>
                <a:gd name="T0" fmla="*/ 0 w 24"/>
                <a:gd name="T1" fmla="*/ 3 h 23"/>
                <a:gd name="T2" fmla="*/ 3 w 24"/>
                <a:gd name="T3" fmla="*/ 6 h 23"/>
                <a:gd name="T4" fmla="*/ 4 w 24"/>
                <a:gd name="T5" fmla="*/ 19 h 23"/>
                <a:gd name="T6" fmla="*/ 19 w 24"/>
                <a:gd name="T7" fmla="*/ 19 h 23"/>
                <a:gd name="T8" fmla="*/ 19 w 24"/>
                <a:gd name="T9" fmla="*/ 4 h 23"/>
                <a:gd name="T10" fmla="*/ 6 w 24"/>
                <a:gd name="T11" fmla="*/ 2 h 23"/>
                <a:gd name="T12" fmla="*/ 4 w 24"/>
                <a:gd name="T13" fmla="*/ 0 h 23"/>
                <a:gd name="T14" fmla="*/ 0 w 24"/>
                <a:gd name="T15" fmla="*/ 3 h 23"/>
                <a:gd name="T16" fmla="*/ 8 w 24"/>
                <a:gd name="T17" fmla="*/ 8 h 23"/>
                <a:gd name="T18" fmla="*/ 16 w 24"/>
                <a:gd name="T19" fmla="*/ 8 h 23"/>
                <a:gd name="T20" fmla="*/ 16 w 24"/>
                <a:gd name="T21" fmla="*/ 16 h 23"/>
                <a:gd name="T22" fmla="*/ 8 w 24"/>
                <a:gd name="T23" fmla="*/ 16 h 23"/>
                <a:gd name="T24" fmla="*/ 8 w 24"/>
                <a:gd name="T25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" h="23">
                  <a:moveTo>
                    <a:pt x="0" y="3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0" y="10"/>
                    <a:pt x="1" y="16"/>
                    <a:pt x="4" y="19"/>
                  </a:cubicBezTo>
                  <a:cubicBezTo>
                    <a:pt x="8" y="23"/>
                    <a:pt x="15" y="23"/>
                    <a:pt x="19" y="19"/>
                  </a:cubicBezTo>
                  <a:cubicBezTo>
                    <a:pt x="24" y="15"/>
                    <a:pt x="24" y="8"/>
                    <a:pt x="19" y="4"/>
                  </a:cubicBezTo>
                  <a:cubicBezTo>
                    <a:pt x="16" y="1"/>
                    <a:pt x="10" y="0"/>
                    <a:pt x="6" y="2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1"/>
                    <a:pt x="1" y="2"/>
                    <a:pt x="0" y="3"/>
                  </a:cubicBezTo>
                  <a:close/>
                  <a:moveTo>
                    <a:pt x="8" y="8"/>
                  </a:moveTo>
                  <a:cubicBezTo>
                    <a:pt x="10" y="6"/>
                    <a:pt x="14" y="6"/>
                    <a:pt x="16" y="8"/>
                  </a:cubicBezTo>
                  <a:cubicBezTo>
                    <a:pt x="18" y="10"/>
                    <a:pt x="18" y="13"/>
                    <a:pt x="16" y="16"/>
                  </a:cubicBezTo>
                  <a:cubicBezTo>
                    <a:pt x="14" y="18"/>
                    <a:pt x="10" y="18"/>
                    <a:pt x="8" y="16"/>
                  </a:cubicBezTo>
                  <a:cubicBezTo>
                    <a:pt x="6" y="13"/>
                    <a:pt x="6" y="10"/>
                    <a:pt x="8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7" name="Freeform 26"/>
            <p:cNvSpPr>
              <a:spLocks noEditPoints="1"/>
            </p:cNvSpPr>
            <p:nvPr/>
          </p:nvSpPr>
          <p:spPr bwMode="auto">
            <a:xfrm>
              <a:off x="4792234" y="3155168"/>
              <a:ext cx="232850" cy="215126"/>
            </a:xfrm>
            <a:custGeom>
              <a:avLst/>
              <a:gdLst>
                <a:gd name="T0" fmla="*/ 4 w 24"/>
                <a:gd name="T1" fmla="*/ 0 h 22"/>
                <a:gd name="T2" fmla="*/ 0 w 24"/>
                <a:gd name="T3" fmla="*/ 3 h 22"/>
                <a:gd name="T4" fmla="*/ 3 w 24"/>
                <a:gd name="T5" fmla="*/ 6 h 22"/>
                <a:gd name="T6" fmla="*/ 4 w 24"/>
                <a:gd name="T7" fmla="*/ 19 h 22"/>
                <a:gd name="T8" fmla="*/ 12 w 24"/>
                <a:gd name="T9" fmla="*/ 22 h 22"/>
                <a:gd name="T10" fmla="*/ 19 w 24"/>
                <a:gd name="T11" fmla="*/ 19 h 22"/>
                <a:gd name="T12" fmla="*/ 19 w 24"/>
                <a:gd name="T13" fmla="*/ 4 h 22"/>
                <a:gd name="T14" fmla="*/ 12 w 24"/>
                <a:gd name="T15" fmla="*/ 1 h 22"/>
                <a:gd name="T16" fmla="*/ 6 w 24"/>
                <a:gd name="T17" fmla="*/ 2 h 22"/>
                <a:gd name="T18" fmla="*/ 4 w 24"/>
                <a:gd name="T19" fmla="*/ 0 h 22"/>
                <a:gd name="T20" fmla="*/ 12 w 24"/>
                <a:gd name="T21" fmla="*/ 17 h 22"/>
                <a:gd name="T22" fmla="*/ 8 w 24"/>
                <a:gd name="T23" fmla="*/ 16 h 22"/>
                <a:gd name="T24" fmla="*/ 8 w 24"/>
                <a:gd name="T25" fmla="*/ 8 h 22"/>
                <a:gd name="T26" fmla="*/ 12 w 24"/>
                <a:gd name="T27" fmla="*/ 6 h 22"/>
                <a:gd name="T28" fmla="*/ 16 w 24"/>
                <a:gd name="T29" fmla="*/ 8 h 22"/>
                <a:gd name="T30" fmla="*/ 16 w 24"/>
                <a:gd name="T31" fmla="*/ 16 h 22"/>
                <a:gd name="T32" fmla="*/ 12 w 24"/>
                <a:gd name="T33" fmla="*/ 17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" h="22">
                  <a:moveTo>
                    <a:pt x="4" y="0"/>
                  </a:moveTo>
                  <a:cubicBezTo>
                    <a:pt x="3" y="1"/>
                    <a:pt x="1" y="2"/>
                    <a:pt x="0" y="3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0" y="10"/>
                    <a:pt x="1" y="16"/>
                    <a:pt x="4" y="19"/>
                  </a:cubicBezTo>
                  <a:cubicBezTo>
                    <a:pt x="6" y="21"/>
                    <a:pt x="9" y="22"/>
                    <a:pt x="12" y="22"/>
                  </a:cubicBezTo>
                  <a:cubicBezTo>
                    <a:pt x="15" y="22"/>
                    <a:pt x="17" y="21"/>
                    <a:pt x="19" y="19"/>
                  </a:cubicBezTo>
                  <a:cubicBezTo>
                    <a:pt x="24" y="15"/>
                    <a:pt x="24" y="8"/>
                    <a:pt x="19" y="4"/>
                  </a:cubicBezTo>
                  <a:cubicBezTo>
                    <a:pt x="17" y="2"/>
                    <a:pt x="14" y="1"/>
                    <a:pt x="12" y="1"/>
                  </a:cubicBezTo>
                  <a:cubicBezTo>
                    <a:pt x="10" y="1"/>
                    <a:pt x="8" y="1"/>
                    <a:pt x="6" y="2"/>
                  </a:cubicBezTo>
                  <a:cubicBezTo>
                    <a:pt x="4" y="0"/>
                    <a:pt x="4" y="0"/>
                    <a:pt x="4" y="0"/>
                  </a:cubicBezTo>
                  <a:close/>
                  <a:moveTo>
                    <a:pt x="12" y="17"/>
                  </a:moveTo>
                  <a:cubicBezTo>
                    <a:pt x="10" y="17"/>
                    <a:pt x="9" y="17"/>
                    <a:pt x="8" y="16"/>
                  </a:cubicBezTo>
                  <a:cubicBezTo>
                    <a:pt x="6" y="13"/>
                    <a:pt x="6" y="10"/>
                    <a:pt x="8" y="8"/>
                  </a:cubicBezTo>
                  <a:cubicBezTo>
                    <a:pt x="9" y="7"/>
                    <a:pt x="10" y="6"/>
                    <a:pt x="12" y="6"/>
                  </a:cubicBezTo>
                  <a:cubicBezTo>
                    <a:pt x="13" y="6"/>
                    <a:pt x="15" y="7"/>
                    <a:pt x="16" y="8"/>
                  </a:cubicBezTo>
                  <a:cubicBezTo>
                    <a:pt x="18" y="10"/>
                    <a:pt x="18" y="13"/>
                    <a:pt x="16" y="16"/>
                  </a:cubicBezTo>
                  <a:cubicBezTo>
                    <a:pt x="15" y="17"/>
                    <a:pt x="13" y="17"/>
                    <a:pt x="12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8" name="Freeform 27"/>
            <p:cNvSpPr>
              <a:spLocks noEditPoints="1"/>
            </p:cNvSpPr>
            <p:nvPr/>
          </p:nvSpPr>
          <p:spPr bwMode="auto">
            <a:xfrm>
              <a:off x="3939835" y="2815931"/>
              <a:ext cx="245325" cy="202716"/>
            </a:xfrm>
            <a:custGeom>
              <a:avLst/>
              <a:gdLst>
                <a:gd name="T0" fmla="*/ 25 w 25"/>
                <a:gd name="T1" fmla="*/ 8 h 21"/>
                <a:gd name="T2" fmla="*/ 21 w 25"/>
                <a:gd name="T3" fmla="*/ 8 h 21"/>
                <a:gd name="T4" fmla="*/ 11 w 25"/>
                <a:gd name="T5" fmla="*/ 0 h 21"/>
                <a:gd name="T6" fmla="*/ 0 w 25"/>
                <a:gd name="T7" fmla="*/ 10 h 21"/>
                <a:gd name="T8" fmla="*/ 11 w 25"/>
                <a:gd name="T9" fmla="*/ 21 h 21"/>
                <a:gd name="T10" fmla="*/ 21 w 25"/>
                <a:gd name="T11" fmla="*/ 13 h 21"/>
                <a:gd name="T12" fmla="*/ 25 w 25"/>
                <a:gd name="T13" fmla="*/ 13 h 21"/>
                <a:gd name="T14" fmla="*/ 25 w 25"/>
                <a:gd name="T15" fmla="*/ 10 h 21"/>
                <a:gd name="T16" fmla="*/ 25 w 25"/>
                <a:gd name="T17" fmla="*/ 8 h 21"/>
                <a:gd name="T18" fmla="*/ 11 w 25"/>
                <a:gd name="T19" fmla="*/ 16 h 21"/>
                <a:gd name="T20" fmla="*/ 6 w 25"/>
                <a:gd name="T21" fmla="*/ 10 h 21"/>
                <a:gd name="T22" fmla="*/ 11 w 25"/>
                <a:gd name="T23" fmla="*/ 5 h 21"/>
                <a:gd name="T24" fmla="*/ 17 w 25"/>
                <a:gd name="T25" fmla="*/ 10 h 21"/>
                <a:gd name="T26" fmla="*/ 11 w 25"/>
                <a:gd name="T27" fmla="*/ 16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" h="21">
                  <a:moveTo>
                    <a:pt x="25" y="8"/>
                  </a:moveTo>
                  <a:cubicBezTo>
                    <a:pt x="21" y="8"/>
                    <a:pt x="21" y="8"/>
                    <a:pt x="21" y="8"/>
                  </a:cubicBezTo>
                  <a:cubicBezTo>
                    <a:pt x="20" y="3"/>
                    <a:pt x="16" y="0"/>
                    <a:pt x="11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16"/>
                    <a:pt x="5" y="21"/>
                    <a:pt x="11" y="21"/>
                  </a:cubicBezTo>
                  <a:cubicBezTo>
                    <a:pt x="16" y="21"/>
                    <a:pt x="20" y="18"/>
                    <a:pt x="21" y="13"/>
                  </a:cubicBezTo>
                  <a:cubicBezTo>
                    <a:pt x="25" y="13"/>
                    <a:pt x="25" y="13"/>
                    <a:pt x="25" y="13"/>
                  </a:cubicBezTo>
                  <a:cubicBezTo>
                    <a:pt x="25" y="12"/>
                    <a:pt x="25" y="11"/>
                    <a:pt x="25" y="10"/>
                  </a:cubicBezTo>
                  <a:cubicBezTo>
                    <a:pt x="25" y="9"/>
                    <a:pt x="25" y="9"/>
                    <a:pt x="25" y="8"/>
                  </a:cubicBezTo>
                  <a:close/>
                  <a:moveTo>
                    <a:pt x="11" y="16"/>
                  </a:moveTo>
                  <a:cubicBezTo>
                    <a:pt x="8" y="16"/>
                    <a:pt x="6" y="13"/>
                    <a:pt x="6" y="10"/>
                  </a:cubicBezTo>
                  <a:cubicBezTo>
                    <a:pt x="6" y="7"/>
                    <a:pt x="8" y="5"/>
                    <a:pt x="11" y="5"/>
                  </a:cubicBezTo>
                  <a:cubicBezTo>
                    <a:pt x="14" y="5"/>
                    <a:pt x="17" y="7"/>
                    <a:pt x="17" y="10"/>
                  </a:cubicBezTo>
                  <a:cubicBezTo>
                    <a:pt x="17" y="13"/>
                    <a:pt x="14" y="16"/>
                    <a:pt x="11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9" name="Freeform 28"/>
            <p:cNvSpPr>
              <a:spLocks noEditPoints="1"/>
            </p:cNvSpPr>
            <p:nvPr/>
          </p:nvSpPr>
          <p:spPr bwMode="auto">
            <a:xfrm>
              <a:off x="3939835" y="2815931"/>
              <a:ext cx="245325" cy="202716"/>
            </a:xfrm>
            <a:custGeom>
              <a:avLst/>
              <a:gdLst>
                <a:gd name="T0" fmla="*/ 11 w 25"/>
                <a:gd name="T1" fmla="*/ 0 h 21"/>
                <a:gd name="T2" fmla="*/ 0 w 25"/>
                <a:gd name="T3" fmla="*/ 10 h 21"/>
                <a:gd name="T4" fmla="*/ 11 w 25"/>
                <a:gd name="T5" fmla="*/ 21 h 21"/>
                <a:gd name="T6" fmla="*/ 21 w 25"/>
                <a:gd name="T7" fmla="*/ 13 h 21"/>
                <a:gd name="T8" fmla="*/ 25 w 25"/>
                <a:gd name="T9" fmla="*/ 13 h 21"/>
                <a:gd name="T10" fmla="*/ 25 w 25"/>
                <a:gd name="T11" fmla="*/ 10 h 21"/>
                <a:gd name="T12" fmla="*/ 25 w 25"/>
                <a:gd name="T13" fmla="*/ 8 h 21"/>
                <a:gd name="T14" fmla="*/ 21 w 25"/>
                <a:gd name="T15" fmla="*/ 8 h 21"/>
                <a:gd name="T16" fmla="*/ 11 w 25"/>
                <a:gd name="T17" fmla="*/ 0 h 21"/>
                <a:gd name="T18" fmla="*/ 11 w 25"/>
                <a:gd name="T19" fmla="*/ 16 h 21"/>
                <a:gd name="T20" fmla="*/ 6 w 25"/>
                <a:gd name="T21" fmla="*/ 10 h 21"/>
                <a:gd name="T22" fmla="*/ 11 w 25"/>
                <a:gd name="T23" fmla="*/ 5 h 21"/>
                <a:gd name="T24" fmla="*/ 17 w 25"/>
                <a:gd name="T25" fmla="*/ 10 h 21"/>
                <a:gd name="T26" fmla="*/ 11 w 25"/>
                <a:gd name="T27" fmla="*/ 16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" h="21">
                  <a:moveTo>
                    <a:pt x="11" y="0"/>
                  </a:moveTo>
                  <a:cubicBezTo>
                    <a:pt x="5" y="0"/>
                    <a:pt x="0" y="4"/>
                    <a:pt x="0" y="10"/>
                  </a:cubicBezTo>
                  <a:cubicBezTo>
                    <a:pt x="0" y="16"/>
                    <a:pt x="5" y="21"/>
                    <a:pt x="11" y="21"/>
                  </a:cubicBezTo>
                  <a:cubicBezTo>
                    <a:pt x="16" y="21"/>
                    <a:pt x="20" y="18"/>
                    <a:pt x="21" y="13"/>
                  </a:cubicBezTo>
                  <a:cubicBezTo>
                    <a:pt x="25" y="13"/>
                    <a:pt x="25" y="13"/>
                    <a:pt x="25" y="13"/>
                  </a:cubicBezTo>
                  <a:cubicBezTo>
                    <a:pt x="25" y="12"/>
                    <a:pt x="25" y="11"/>
                    <a:pt x="25" y="10"/>
                  </a:cubicBezTo>
                  <a:cubicBezTo>
                    <a:pt x="25" y="9"/>
                    <a:pt x="25" y="9"/>
                    <a:pt x="25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0" y="3"/>
                    <a:pt x="16" y="0"/>
                    <a:pt x="11" y="0"/>
                  </a:cubicBezTo>
                  <a:close/>
                  <a:moveTo>
                    <a:pt x="11" y="16"/>
                  </a:moveTo>
                  <a:cubicBezTo>
                    <a:pt x="8" y="16"/>
                    <a:pt x="6" y="13"/>
                    <a:pt x="6" y="10"/>
                  </a:cubicBezTo>
                  <a:cubicBezTo>
                    <a:pt x="6" y="7"/>
                    <a:pt x="8" y="5"/>
                    <a:pt x="11" y="5"/>
                  </a:cubicBezTo>
                  <a:cubicBezTo>
                    <a:pt x="14" y="5"/>
                    <a:pt x="17" y="7"/>
                    <a:pt x="17" y="10"/>
                  </a:cubicBezTo>
                  <a:cubicBezTo>
                    <a:pt x="17" y="13"/>
                    <a:pt x="14" y="16"/>
                    <a:pt x="11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30" name="Freeform 29"/>
            <p:cNvSpPr>
              <a:spLocks noEditPoints="1"/>
            </p:cNvSpPr>
            <p:nvPr/>
          </p:nvSpPr>
          <p:spPr bwMode="auto">
            <a:xfrm>
              <a:off x="4792234" y="2443598"/>
              <a:ext cx="232850" cy="235812"/>
            </a:xfrm>
            <a:custGeom>
              <a:avLst/>
              <a:gdLst>
                <a:gd name="T0" fmla="*/ 4 w 24"/>
                <a:gd name="T1" fmla="*/ 24 h 24"/>
                <a:gd name="T2" fmla="*/ 6 w 24"/>
                <a:gd name="T3" fmla="*/ 21 h 24"/>
                <a:gd name="T4" fmla="*/ 19 w 24"/>
                <a:gd name="T5" fmla="*/ 20 h 24"/>
                <a:gd name="T6" fmla="*/ 19 w 24"/>
                <a:gd name="T7" fmla="*/ 4 h 24"/>
                <a:gd name="T8" fmla="*/ 4 w 24"/>
                <a:gd name="T9" fmla="*/ 4 h 24"/>
                <a:gd name="T10" fmla="*/ 3 w 24"/>
                <a:gd name="T11" fmla="*/ 18 h 24"/>
                <a:gd name="T12" fmla="*/ 0 w 24"/>
                <a:gd name="T13" fmla="*/ 20 h 24"/>
                <a:gd name="T14" fmla="*/ 4 w 24"/>
                <a:gd name="T15" fmla="*/ 24 h 24"/>
                <a:gd name="T16" fmla="*/ 8 w 24"/>
                <a:gd name="T17" fmla="*/ 8 h 24"/>
                <a:gd name="T18" fmla="*/ 16 w 24"/>
                <a:gd name="T19" fmla="*/ 8 h 24"/>
                <a:gd name="T20" fmla="*/ 16 w 24"/>
                <a:gd name="T21" fmla="*/ 16 h 24"/>
                <a:gd name="T22" fmla="*/ 8 w 24"/>
                <a:gd name="T23" fmla="*/ 16 h 24"/>
                <a:gd name="T24" fmla="*/ 8 w 24"/>
                <a:gd name="T25" fmla="*/ 8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" h="24">
                  <a:moveTo>
                    <a:pt x="4" y="24"/>
                  </a:moveTo>
                  <a:cubicBezTo>
                    <a:pt x="6" y="21"/>
                    <a:pt x="6" y="21"/>
                    <a:pt x="6" y="21"/>
                  </a:cubicBezTo>
                  <a:cubicBezTo>
                    <a:pt x="10" y="24"/>
                    <a:pt x="16" y="23"/>
                    <a:pt x="19" y="20"/>
                  </a:cubicBezTo>
                  <a:cubicBezTo>
                    <a:pt x="24" y="15"/>
                    <a:pt x="24" y="9"/>
                    <a:pt x="19" y="4"/>
                  </a:cubicBezTo>
                  <a:cubicBezTo>
                    <a:pt x="15" y="0"/>
                    <a:pt x="8" y="0"/>
                    <a:pt x="4" y="4"/>
                  </a:cubicBezTo>
                  <a:cubicBezTo>
                    <a:pt x="1" y="8"/>
                    <a:pt x="0" y="13"/>
                    <a:pt x="3" y="18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1" y="21"/>
                    <a:pt x="3" y="22"/>
                    <a:pt x="4" y="24"/>
                  </a:cubicBezTo>
                  <a:close/>
                  <a:moveTo>
                    <a:pt x="8" y="8"/>
                  </a:moveTo>
                  <a:cubicBezTo>
                    <a:pt x="10" y="6"/>
                    <a:pt x="14" y="6"/>
                    <a:pt x="16" y="8"/>
                  </a:cubicBezTo>
                  <a:cubicBezTo>
                    <a:pt x="18" y="10"/>
                    <a:pt x="18" y="14"/>
                    <a:pt x="16" y="16"/>
                  </a:cubicBezTo>
                  <a:cubicBezTo>
                    <a:pt x="14" y="18"/>
                    <a:pt x="10" y="18"/>
                    <a:pt x="8" y="16"/>
                  </a:cubicBezTo>
                  <a:cubicBezTo>
                    <a:pt x="6" y="14"/>
                    <a:pt x="6" y="10"/>
                    <a:pt x="8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31" name="Freeform 30"/>
            <p:cNvSpPr>
              <a:spLocks noEditPoints="1"/>
            </p:cNvSpPr>
            <p:nvPr/>
          </p:nvSpPr>
          <p:spPr bwMode="auto">
            <a:xfrm>
              <a:off x="4792234" y="2451872"/>
              <a:ext cx="232850" cy="227538"/>
            </a:xfrm>
            <a:custGeom>
              <a:avLst/>
              <a:gdLst>
                <a:gd name="T0" fmla="*/ 12 w 24"/>
                <a:gd name="T1" fmla="*/ 0 h 23"/>
                <a:gd name="T2" fmla="*/ 4 w 24"/>
                <a:gd name="T3" fmla="*/ 3 h 23"/>
                <a:gd name="T4" fmla="*/ 3 w 24"/>
                <a:gd name="T5" fmla="*/ 17 h 23"/>
                <a:gd name="T6" fmla="*/ 0 w 24"/>
                <a:gd name="T7" fmla="*/ 19 h 23"/>
                <a:gd name="T8" fmla="*/ 4 w 24"/>
                <a:gd name="T9" fmla="*/ 23 h 23"/>
                <a:gd name="T10" fmla="*/ 6 w 24"/>
                <a:gd name="T11" fmla="*/ 20 h 23"/>
                <a:gd name="T12" fmla="*/ 12 w 24"/>
                <a:gd name="T13" fmla="*/ 22 h 23"/>
                <a:gd name="T14" fmla="*/ 19 w 24"/>
                <a:gd name="T15" fmla="*/ 19 h 23"/>
                <a:gd name="T16" fmla="*/ 19 w 24"/>
                <a:gd name="T17" fmla="*/ 3 h 23"/>
                <a:gd name="T18" fmla="*/ 12 w 24"/>
                <a:gd name="T19" fmla="*/ 0 h 23"/>
                <a:gd name="T20" fmla="*/ 12 w 24"/>
                <a:gd name="T21" fmla="*/ 17 h 23"/>
                <a:gd name="T22" fmla="*/ 8 w 24"/>
                <a:gd name="T23" fmla="*/ 15 h 23"/>
                <a:gd name="T24" fmla="*/ 8 w 24"/>
                <a:gd name="T25" fmla="*/ 7 h 23"/>
                <a:gd name="T26" fmla="*/ 12 w 24"/>
                <a:gd name="T27" fmla="*/ 5 h 23"/>
                <a:gd name="T28" fmla="*/ 16 w 24"/>
                <a:gd name="T29" fmla="*/ 7 h 23"/>
                <a:gd name="T30" fmla="*/ 16 w 24"/>
                <a:gd name="T31" fmla="*/ 15 h 23"/>
                <a:gd name="T32" fmla="*/ 12 w 24"/>
                <a:gd name="T33" fmla="*/ 1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" h="23">
                  <a:moveTo>
                    <a:pt x="12" y="0"/>
                  </a:moveTo>
                  <a:cubicBezTo>
                    <a:pt x="9" y="0"/>
                    <a:pt x="6" y="1"/>
                    <a:pt x="4" y="3"/>
                  </a:cubicBezTo>
                  <a:cubicBezTo>
                    <a:pt x="1" y="7"/>
                    <a:pt x="0" y="12"/>
                    <a:pt x="3" y="17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1" y="20"/>
                    <a:pt x="3" y="21"/>
                    <a:pt x="4" y="23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8" y="21"/>
                    <a:pt x="10" y="22"/>
                    <a:pt x="12" y="22"/>
                  </a:cubicBezTo>
                  <a:cubicBezTo>
                    <a:pt x="15" y="22"/>
                    <a:pt x="17" y="21"/>
                    <a:pt x="19" y="19"/>
                  </a:cubicBezTo>
                  <a:cubicBezTo>
                    <a:pt x="24" y="14"/>
                    <a:pt x="24" y="8"/>
                    <a:pt x="19" y="3"/>
                  </a:cubicBezTo>
                  <a:cubicBezTo>
                    <a:pt x="17" y="1"/>
                    <a:pt x="15" y="0"/>
                    <a:pt x="12" y="0"/>
                  </a:cubicBezTo>
                  <a:close/>
                  <a:moveTo>
                    <a:pt x="12" y="17"/>
                  </a:moveTo>
                  <a:cubicBezTo>
                    <a:pt x="10" y="17"/>
                    <a:pt x="9" y="16"/>
                    <a:pt x="8" y="15"/>
                  </a:cubicBezTo>
                  <a:cubicBezTo>
                    <a:pt x="6" y="13"/>
                    <a:pt x="6" y="9"/>
                    <a:pt x="8" y="7"/>
                  </a:cubicBezTo>
                  <a:cubicBezTo>
                    <a:pt x="9" y="6"/>
                    <a:pt x="10" y="5"/>
                    <a:pt x="12" y="5"/>
                  </a:cubicBezTo>
                  <a:cubicBezTo>
                    <a:pt x="13" y="5"/>
                    <a:pt x="15" y="6"/>
                    <a:pt x="16" y="7"/>
                  </a:cubicBezTo>
                  <a:cubicBezTo>
                    <a:pt x="18" y="9"/>
                    <a:pt x="18" y="13"/>
                    <a:pt x="16" y="15"/>
                  </a:cubicBezTo>
                  <a:cubicBezTo>
                    <a:pt x="15" y="16"/>
                    <a:pt x="13" y="17"/>
                    <a:pt x="12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32" name="Freeform 31"/>
            <p:cNvSpPr>
              <a:spLocks noEditPoints="1"/>
            </p:cNvSpPr>
            <p:nvPr/>
          </p:nvSpPr>
          <p:spPr bwMode="auto">
            <a:xfrm>
              <a:off x="4077051" y="3155168"/>
              <a:ext cx="232850" cy="223400"/>
            </a:xfrm>
            <a:custGeom>
              <a:avLst/>
              <a:gdLst>
                <a:gd name="T0" fmla="*/ 20 w 24"/>
                <a:gd name="T1" fmla="*/ 0 h 23"/>
                <a:gd name="T2" fmla="*/ 18 w 24"/>
                <a:gd name="T3" fmla="*/ 2 h 23"/>
                <a:gd name="T4" fmla="*/ 5 w 24"/>
                <a:gd name="T5" fmla="*/ 4 h 23"/>
                <a:gd name="T6" fmla="*/ 5 w 24"/>
                <a:gd name="T7" fmla="*/ 19 h 23"/>
                <a:gd name="T8" fmla="*/ 20 w 24"/>
                <a:gd name="T9" fmla="*/ 19 h 23"/>
                <a:gd name="T10" fmla="*/ 21 w 24"/>
                <a:gd name="T11" fmla="*/ 6 h 23"/>
                <a:gd name="T12" fmla="*/ 24 w 24"/>
                <a:gd name="T13" fmla="*/ 3 h 23"/>
                <a:gd name="T14" fmla="*/ 20 w 24"/>
                <a:gd name="T15" fmla="*/ 0 h 23"/>
                <a:gd name="T16" fmla="*/ 16 w 24"/>
                <a:gd name="T17" fmla="*/ 16 h 23"/>
                <a:gd name="T18" fmla="*/ 8 w 24"/>
                <a:gd name="T19" fmla="*/ 16 h 23"/>
                <a:gd name="T20" fmla="*/ 8 w 24"/>
                <a:gd name="T21" fmla="*/ 8 h 23"/>
                <a:gd name="T22" fmla="*/ 16 w 24"/>
                <a:gd name="T23" fmla="*/ 8 h 23"/>
                <a:gd name="T24" fmla="*/ 16 w 24"/>
                <a:gd name="T25" fmla="*/ 16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" h="23">
                  <a:moveTo>
                    <a:pt x="20" y="0"/>
                  </a:moveTo>
                  <a:cubicBezTo>
                    <a:pt x="18" y="2"/>
                    <a:pt x="18" y="2"/>
                    <a:pt x="18" y="2"/>
                  </a:cubicBezTo>
                  <a:cubicBezTo>
                    <a:pt x="14" y="0"/>
                    <a:pt x="8" y="1"/>
                    <a:pt x="5" y="4"/>
                  </a:cubicBezTo>
                  <a:cubicBezTo>
                    <a:pt x="0" y="8"/>
                    <a:pt x="0" y="15"/>
                    <a:pt x="5" y="19"/>
                  </a:cubicBezTo>
                  <a:cubicBezTo>
                    <a:pt x="9" y="23"/>
                    <a:pt x="16" y="23"/>
                    <a:pt x="20" y="19"/>
                  </a:cubicBezTo>
                  <a:cubicBezTo>
                    <a:pt x="23" y="16"/>
                    <a:pt x="24" y="10"/>
                    <a:pt x="21" y="6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3" y="2"/>
                    <a:pt x="21" y="1"/>
                    <a:pt x="20" y="0"/>
                  </a:cubicBezTo>
                  <a:close/>
                  <a:moveTo>
                    <a:pt x="16" y="16"/>
                  </a:moveTo>
                  <a:cubicBezTo>
                    <a:pt x="14" y="18"/>
                    <a:pt x="10" y="18"/>
                    <a:pt x="8" y="16"/>
                  </a:cubicBezTo>
                  <a:cubicBezTo>
                    <a:pt x="6" y="13"/>
                    <a:pt x="6" y="10"/>
                    <a:pt x="8" y="8"/>
                  </a:cubicBezTo>
                  <a:cubicBezTo>
                    <a:pt x="10" y="6"/>
                    <a:pt x="14" y="6"/>
                    <a:pt x="16" y="8"/>
                  </a:cubicBezTo>
                  <a:cubicBezTo>
                    <a:pt x="18" y="10"/>
                    <a:pt x="18" y="13"/>
                    <a:pt x="16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33" name="Freeform 32"/>
            <p:cNvSpPr>
              <a:spLocks noEditPoints="1"/>
            </p:cNvSpPr>
            <p:nvPr/>
          </p:nvSpPr>
          <p:spPr bwMode="auto">
            <a:xfrm>
              <a:off x="4077051" y="3155168"/>
              <a:ext cx="232850" cy="215126"/>
            </a:xfrm>
            <a:custGeom>
              <a:avLst/>
              <a:gdLst>
                <a:gd name="T0" fmla="*/ 20 w 24"/>
                <a:gd name="T1" fmla="*/ 0 h 22"/>
                <a:gd name="T2" fmla="*/ 18 w 24"/>
                <a:gd name="T3" fmla="*/ 2 h 22"/>
                <a:gd name="T4" fmla="*/ 12 w 24"/>
                <a:gd name="T5" fmla="*/ 1 h 22"/>
                <a:gd name="T6" fmla="*/ 5 w 24"/>
                <a:gd name="T7" fmla="*/ 4 h 22"/>
                <a:gd name="T8" fmla="*/ 5 w 24"/>
                <a:gd name="T9" fmla="*/ 19 h 22"/>
                <a:gd name="T10" fmla="*/ 12 w 24"/>
                <a:gd name="T11" fmla="*/ 22 h 22"/>
                <a:gd name="T12" fmla="*/ 20 w 24"/>
                <a:gd name="T13" fmla="*/ 19 h 22"/>
                <a:gd name="T14" fmla="*/ 21 w 24"/>
                <a:gd name="T15" fmla="*/ 6 h 22"/>
                <a:gd name="T16" fmla="*/ 24 w 24"/>
                <a:gd name="T17" fmla="*/ 3 h 22"/>
                <a:gd name="T18" fmla="*/ 20 w 24"/>
                <a:gd name="T19" fmla="*/ 0 h 22"/>
                <a:gd name="T20" fmla="*/ 12 w 24"/>
                <a:gd name="T21" fmla="*/ 17 h 22"/>
                <a:gd name="T22" fmla="*/ 8 w 24"/>
                <a:gd name="T23" fmla="*/ 16 h 22"/>
                <a:gd name="T24" fmla="*/ 8 w 24"/>
                <a:gd name="T25" fmla="*/ 8 h 22"/>
                <a:gd name="T26" fmla="*/ 12 w 24"/>
                <a:gd name="T27" fmla="*/ 6 h 22"/>
                <a:gd name="T28" fmla="*/ 16 w 24"/>
                <a:gd name="T29" fmla="*/ 8 h 22"/>
                <a:gd name="T30" fmla="*/ 16 w 24"/>
                <a:gd name="T31" fmla="*/ 16 h 22"/>
                <a:gd name="T32" fmla="*/ 12 w 24"/>
                <a:gd name="T33" fmla="*/ 17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" h="22">
                  <a:moveTo>
                    <a:pt x="20" y="0"/>
                  </a:moveTo>
                  <a:cubicBezTo>
                    <a:pt x="18" y="2"/>
                    <a:pt x="18" y="2"/>
                    <a:pt x="18" y="2"/>
                  </a:cubicBezTo>
                  <a:cubicBezTo>
                    <a:pt x="16" y="1"/>
                    <a:pt x="14" y="1"/>
                    <a:pt x="12" y="1"/>
                  </a:cubicBezTo>
                  <a:cubicBezTo>
                    <a:pt x="9" y="1"/>
                    <a:pt x="7" y="2"/>
                    <a:pt x="5" y="4"/>
                  </a:cubicBezTo>
                  <a:cubicBezTo>
                    <a:pt x="0" y="8"/>
                    <a:pt x="0" y="15"/>
                    <a:pt x="5" y="19"/>
                  </a:cubicBezTo>
                  <a:cubicBezTo>
                    <a:pt x="7" y="21"/>
                    <a:pt x="9" y="22"/>
                    <a:pt x="12" y="22"/>
                  </a:cubicBezTo>
                  <a:cubicBezTo>
                    <a:pt x="15" y="22"/>
                    <a:pt x="18" y="21"/>
                    <a:pt x="20" y="19"/>
                  </a:cubicBezTo>
                  <a:cubicBezTo>
                    <a:pt x="23" y="16"/>
                    <a:pt x="24" y="10"/>
                    <a:pt x="21" y="6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3" y="2"/>
                    <a:pt x="21" y="1"/>
                    <a:pt x="20" y="0"/>
                  </a:cubicBezTo>
                  <a:close/>
                  <a:moveTo>
                    <a:pt x="12" y="17"/>
                  </a:moveTo>
                  <a:cubicBezTo>
                    <a:pt x="11" y="17"/>
                    <a:pt x="9" y="17"/>
                    <a:pt x="8" y="16"/>
                  </a:cubicBezTo>
                  <a:cubicBezTo>
                    <a:pt x="6" y="13"/>
                    <a:pt x="6" y="10"/>
                    <a:pt x="8" y="8"/>
                  </a:cubicBezTo>
                  <a:cubicBezTo>
                    <a:pt x="9" y="7"/>
                    <a:pt x="11" y="6"/>
                    <a:pt x="12" y="6"/>
                  </a:cubicBezTo>
                  <a:cubicBezTo>
                    <a:pt x="14" y="6"/>
                    <a:pt x="15" y="7"/>
                    <a:pt x="16" y="8"/>
                  </a:cubicBezTo>
                  <a:cubicBezTo>
                    <a:pt x="18" y="10"/>
                    <a:pt x="18" y="13"/>
                    <a:pt x="16" y="16"/>
                  </a:cubicBezTo>
                  <a:cubicBezTo>
                    <a:pt x="15" y="17"/>
                    <a:pt x="14" y="17"/>
                    <a:pt x="12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34" name="Freeform 33"/>
            <p:cNvSpPr>
              <a:spLocks noEditPoints="1"/>
            </p:cNvSpPr>
            <p:nvPr/>
          </p:nvSpPr>
          <p:spPr bwMode="auto">
            <a:xfrm>
              <a:off x="4077051" y="2443598"/>
              <a:ext cx="232850" cy="235812"/>
            </a:xfrm>
            <a:custGeom>
              <a:avLst/>
              <a:gdLst>
                <a:gd name="T0" fmla="*/ 24 w 24"/>
                <a:gd name="T1" fmla="*/ 20 h 24"/>
                <a:gd name="T2" fmla="*/ 21 w 24"/>
                <a:gd name="T3" fmla="*/ 18 h 24"/>
                <a:gd name="T4" fmla="*/ 20 w 24"/>
                <a:gd name="T5" fmla="*/ 4 h 24"/>
                <a:gd name="T6" fmla="*/ 5 w 24"/>
                <a:gd name="T7" fmla="*/ 4 h 24"/>
                <a:gd name="T8" fmla="*/ 5 w 24"/>
                <a:gd name="T9" fmla="*/ 20 h 24"/>
                <a:gd name="T10" fmla="*/ 18 w 24"/>
                <a:gd name="T11" fmla="*/ 21 h 24"/>
                <a:gd name="T12" fmla="*/ 20 w 24"/>
                <a:gd name="T13" fmla="*/ 24 h 24"/>
                <a:gd name="T14" fmla="*/ 24 w 24"/>
                <a:gd name="T15" fmla="*/ 20 h 24"/>
                <a:gd name="T16" fmla="*/ 16 w 24"/>
                <a:gd name="T17" fmla="*/ 16 h 24"/>
                <a:gd name="T18" fmla="*/ 8 w 24"/>
                <a:gd name="T19" fmla="*/ 16 h 24"/>
                <a:gd name="T20" fmla="*/ 8 w 24"/>
                <a:gd name="T21" fmla="*/ 8 h 24"/>
                <a:gd name="T22" fmla="*/ 16 w 24"/>
                <a:gd name="T23" fmla="*/ 8 h 24"/>
                <a:gd name="T24" fmla="*/ 16 w 24"/>
                <a:gd name="T2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" h="24">
                  <a:moveTo>
                    <a:pt x="24" y="20"/>
                  </a:moveTo>
                  <a:cubicBezTo>
                    <a:pt x="21" y="18"/>
                    <a:pt x="21" y="18"/>
                    <a:pt x="21" y="18"/>
                  </a:cubicBezTo>
                  <a:cubicBezTo>
                    <a:pt x="24" y="13"/>
                    <a:pt x="23" y="8"/>
                    <a:pt x="20" y="4"/>
                  </a:cubicBezTo>
                  <a:cubicBezTo>
                    <a:pt x="16" y="0"/>
                    <a:pt x="9" y="0"/>
                    <a:pt x="5" y="4"/>
                  </a:cubicBezTo>
                  <a:cubicBezTo>
                    <a:pt x="0" y="9"/>
                    <a:pt x="0" y="15"/>
                    <a:pt x="5" y="20"/>
                  </a:cubicBezTo>
                  <a:cubicBezTo>
                    <a:pt x="8" y="23"/>
                    <a:pt x="14" y="24"/>
                    <a:pt x="18" y="21"/>
                  </a:cubicBezTo>
                  <a:cubicBezTo>
                    <a:pt x="20" y="24"/>
                    <a:pt x="20" y="24"/>
                    <a:pt x="20" y="24"/>
                  </a:cubicBezTo>
                  <a:cubicBezTo>
                    <a:pt x="21" y="22"/>
                    <a:pt x="23" y="21"/>
                    <a:pt x="24" y="20"/>
                  </a:cubicBezTo>
                  <a:close/>
                  <a:moveTo>
                    <a:pt x="16" y="16"/>
                  </a:moveTo>
                  <a:cubicBezTo>
                    <a:pt x="14" y="18"/>
                    <a:pt x="10" y="18"/>
                    <a:pt x="8" y="16"/>
                  </a:cubicBezTo>
                  <a:cubicBezTo>
                    <a:pt x="6" y="14"/>
                    <a:pt x="6" y="10"/>
                    <a:pt x="8" y="8"/>
                  </a:cubicBezTo>
                  <a:cubicBezTo>
                    <a:pt x="10" y="6"/>
                    <a:pt x="14" y="6"/>
                    <a:pt x="16" y="8"/>
                  </a:cubicBezTo>
                  <a:cubicBezTo>
                    <a:pt x="18" y="10"/>
                    <a:pt x="18" y="14"/>
                    <a:pt x="16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35" name="Freeform 34"/>
            <p:cNvSpPr>
              <a:spLocks noEditPoints="1"/>
            </p:cNvSpPr>
            <p:nvPr/>
          </p:nvSpPr>
          <p:spPr bwMode="auto">
            <a:xfrm>
              <a:off x="4077051" y="2451872"/>
              <a:ext cx="232850" cy="227538"/>
            </a:xfrm>
            <a:custGeom>
              <a:avLst/>
              <a:gdLst>
                <a:gd name="T0" fmla="*/ 12 w 24"/>
                <a:gd name="T1" fmla="*/ 0 h 23"/>
                <a:gd name="T2" fmla="*/ 5 w 24"/>
                <a:gd name="T3" fmla="*/ 3 h 23"/>
                <a:gd name="T4" fmla="*/ 5 w 24"/>
                <a:gd name="T5" fmla="*/ 19 h 23"/>
                <a:gd name="T6" fmla="*/ 12 w 24"/>
                <a:gd name="T7" fmla="*/ 22 h 23"/>
                <a:gd name="T8" fmla="*/ 18 w 24"/>
                <a:gd name="T9" fmla="*/ 20 h 23"/>
                <a:gd name="T10" fmla="*/ 20 w 24"/>
                <a:gd name="T11" fmla="*/ 23 h 23"/>
                <a:gd name="T12" fmla="*/ 24 w 24"/>
                <a:gd name="T13" fmla="*/ 19 h 23"/>
                <a:gd name="T14" fmla="*/ 21 w 24"/>
                <a:gd name="T15" fmla="*/ 17 h 23"/>
                <a:gd name="T16" fmla="*/ 20 w 24"/>
                <a:gd name="T17" fmla="*/ 3 h 23"/>
                <a:gd name="T18" fmla="*/ 12 w 24"/>
                <a:gd name="T19" fmla="*/ 0 h 23"/>
                <a:gd name="T20" fmla="*/ 12 w 24"/>
                <a:gd name="T21" fmla="*/ 17 h 23"/>
                <a:gd name="T22" fmla="*/ 8 w 24"/>
                <a:gd name="T23" fmla="*/ 15 h 23"/>
                <a:gd name="T24" fmla="*/ 8 w 24"/>
                <a:gd name="T25" fmla="*/ 7 h 23"/>
                <a:gd name="T26" fmla="*/ 12 w 24"/>
                <a:gd name="T27" fmla="*/ 5 h 23"/>
                <a:gd name="T28" fmla="*/ 16 w 24"/>
                <a:gd name="T29" fmla="*/ 7 h 23"/>
                <a:gd name="T30" fmla="*/ 16 w 24"/>
                <a:gd name="T31" fmla="*/ 15 h 23"/>
                <a:gd name="T32" fmla="*/ 12 w 24"/>
                <a:gd name="T33" fmla="*/ 1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" h="23">
                  <a:moveTo>
                    <a:pt x="12" y="0"/>
                  </a:moveTo>
                  <a:cubicBezTo>
                    <a:pt x="9" y="0"/>
                    <a:pt x="7" y="1"/>
                    <a:pt x="5" y="3"/>
                  </a:cubicBezTo>
                  <a:cubicBezTo>
                    <a:pt x="0" y="8"/>
                    <a:pt x="0" y="14"/>
                    <a:pt x="5" y="19"/>
                  </a:cubicBezTo>
                  <a:cubicBezTo>
                    <a:pt x="7" y="21"/>
                    <a:pt x="9" y="22"/>
                    <a:pt x="12" y="22"/>
                  </a:cubicBezTo>
                  <a:cubicBezTo>
                    <a:pt x="14" y="22"/>
                    <a:pt x="16" y="21"/>
                    <a:pt x="18" y="2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1" y="21"/>
                    <a:pt x="23" y="20"/>
                    <a:pt x="24" y="19"/>
                  </a:cubicBezTo>
                  <a:cubicBezTo>
                    <a:pt x="21" y="17"/>
                    <a:pt x="21" y="17"/>
                    <a:pt x="21" y="17"/>
                  </a:cubicBezTo>
                  <a:cubicBezTo>
                    <a:pt x="24" y="12"/>
                    <a:pt x="23" y="7"/>
                    <a:pt x="20" y="3"/>
                  </a:cubicBezTo>
                  <a:cubicBezTo>
                    <a:pt x="18" y="1"/>
                    <a:pt x="15" y="0"/>
                    <a:pt x="12" y="0"/>
                  </a:cubicBezTo>
                  <a:close/>
                  <a:moveTo>
                    <a:pt x="12" y="17"/>
                  </a:moveTo>
                  <a:cubicBezTo>
                    <a:pt x="11" y="17"/>
                    <a:pt x="9" y="16"/>
                    <a:pt x="8" y="15"/>
                  </a:cubicBezTo>
                  <a:cubicBezTo>
                    <a:pt x="6" y="13"/>
                    <a:pt x="6" y="9"/>
                    <a:pt x="8" y="7"/>
                  </a:cubicBezTo>
                  <a:cubicBezTo>
                    <a:pt x="9" y="6"/>
                    <a:pt x="11" y="5"/>
                    <a:pt x="12" y="5"/>
                  </a:cubicBezTo>
                  <a:cubicBezTo>
                    <a:pt x="14" y="5"/>
                    <a:pt x="15" y="6"/>
                    <a:pt x="16" y="7"/>
                  </a:cubicBezTo>
                  <a:cubicBezTo>
                    <a:pt x="18" y="9"/>
                    <a:pt x="18" y="13"/>
                    <a:pt x="16" y="15"/>
                  </a:cubicBezTo>
                  <a:cubicBezTo>
                    <a:pt x="15" y="16"/>
                    <a:pt x="14" y="17"/>
                    <a:pt x="12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36" name="Freeform 35"/>
            <p:cNvSpPr>
              <a:spLocks noEditPoints="1"/>
            </p:cNvSpPr>
            <p:nvPr/>
          </p:nvSpPr>
          <p:spPr bwMode="auto">
            <a:xfrm>
              <a:off x="4447115" y="3283415"/>
              <a:ext cx="207902" cy="231674"/>
            </a:xfrm>
            <a:custGeom>
              <a:avLst/>
              <a:gdLst>
                <a:gd name="T0" fmla="*/ 8 w 21"/>
                <a:gd name="T1" fmla="*/ 0 h 24"/>
                <a:gd name="T2" fmla="*/ 8 w 21"/>
                <a:gd name="T3" fmla="*/ 3 h 24"/>
                <a:gd name="T4" fmla="*/ 0 w 21"/>
                <a:gd name="T5" fmla="*/ 14 h 24"/>
                <a:gd name="T6" fmla="*/ 10 w 21"/>
                <a:gd name="T7" fmla="*/ 24 h 24"/>
                <a:gd name="T8" fmla="*/ 21 w 21"/>
                <a:gd name="T9" fmla="*/ 14 h 24"/>
                <a:gd name="T10" fmla="*/ 13 w 21"/>
                <a:gd name="T11" fmla="*/ 3 h 24"/>
                <a:gd name="T12" fmla="*/ 13 w 21"/>
                <a:gd name="T13" fmla="*/ 0 h 24"/>
                <a:gd name="T14" fmla="*/ 10 w 21"/>
                <a:gd name="T15" fmla="*/ 0 h 24"/>
                <a:gd name="T16" fmla="*/ 8 w 21"/>
                <a:gd name="T17" fmla="*/ 0 h 24"/>
                <a:gd name="T18" fmla="*/ 16 w 21"/>
                <a:gd name="T19" fmla="*/ 14 h 24"/>
                <a:gd name="T20" fmla="*/ 10 w 21"/>
                <a:gd name="T21" fmla="*/ 19 h 24"/>
                <a:gd name="T22" fmla="*/ 5 w 21"/>
                <a:gd name="T23" fmla="*/ 14 h 24"/>
                <a:gd name="T24" fmla="*/ 10 w 21"/>
                <a:gd name="T25" fmla="*/ 8 h 24"/>
                <a:gd name="T26" fmla="*/ 16 w 21"/>
                <a:gd name="T27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" h="24">
                  <a:moveTo>
                    <a:pt x="8" y="0"/>
                  </a:moveTo>
                  <a:cubicBezTo>
                    <a:pt x="8" y="3"/>
                    <a:pt x="8" y="3"/>
                    <a:pt x="8" y="3"/>
                  </a:cubicBezTo>
                  <a:cubicBezTo>
                    <a:pt x="3" y="4"/>
                    <a:pt x="0" y="9"/>
                    <a:pt x="0" y="14"/>
                  </a:cubicBezTo>
                  <a:cubicBezTo>
                    <a:pt x="0" y="20"/>
                    <a:pt x="5" y="24"/>
                    <a:pt x="10" y="24"/>
                  </a:cubicBezTo>
                  <a:cubicBezTo>
                    <a:pt x="16" y="24"/>
                    <a:pt x="21" y="20"/>
                    <a:pt x="21" y="14"/>
                  </a:cubicBezTo>
                  <a:cubicBezTo>
                    <a:pt x="21" y="9"/>
                    <a:pt x="18" y="4"/>
                    <a:pt x="13" y="3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2" y="0"/>
                    <a:pt x="11" y="0"/>
                    <a:pt x="10" y="0"/>
                  </a:cubicBezTo>
                  <a:cubicBezTo>
                    <a:pt x="10" y="0"/>
                    <a:pt x="9" y="0"/>
                    <a:pt x="8" y="0"/>
                  </a:cubicBezTo>
                  <a:close/>
                  <a:moveTo>
                    <a:pt x="16" y="14"/>
                  </a:moveTo>
                  <a:cubicBezTo>
                    <a:pt x="16" y="17"/>
                    <a:pt x="13" y="19"/>
                    <a:pt x="10" y="19"/>
                  </a:cubicBezTo>
                  <a:cubicBezTo>
                    <a:pt x="7" y="19"/>
                    <a:pt x="5" y="17"/>
                    <a:pt x="5" y="14"/>
                  </a:cubicBezTo>
                  <a:cubicBezTo>
                    <a:pt x="5" y="11"/>
                    <a:pt x="7" y="8"/>
                    <a:pt x="10" y="8"/>
                  </a:cubicBezTo>
                  <a:cubicBezTo>
                    <a:pt x="13" y="8"/>
                    <a:pt x="16" y="11"/>
                    <a:pt x="16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37" name="Freeform 36"/>
            <p:cNvSpPr>
              <a:spLocks noEditPoints="1"/>
            </p:cNvSpPr>
            <p:nvPr/>
          </p:nvSpPr>
          <p:spPr bwMode="auto">
            <a:xfrm>
              <a:off x="4447115" y="3283415"/>
              <a:ext cx="207902" cy="231674"/>
            </a:xfrm>
            <a:custGeom>
              <a:avLst/>
              <a:gdLst>
                <a:gd name="T0" fmla="*/ 13 w 21"/>
                <a:gd name="T1" fmla="*/ 0 h 24"/>
                <a:gd name="T2" fmla="*/ 10 w 21"/>
                <a:gd name="T3" fmla="*/ 0 h 24"/>
                <a:gd name="T4" fmla="*/ 8 w 21"/>
                <a:gd name="T5" fmla="*/ 0 h 24"/>
                <a:gd name="T6" fmla="*/ 8 w 21"/>
                <a:gd name="T7" fmla="*/ 3 h 24"/>
                <a:gd name="T8" fmla="*/ 0 w 21"/>
                <a:gd name="T9" fmla="*/ 14 h 24"/>
                <a:gd name="T10" fmla="*/ 10 w 21"/>
                <a:gd name="T11" fmla="*/ 24 h 24"/>
                <a:gd name="T12" fmla="*/ 21 w 21"/>
                <a:gd name="T13" fmla="*/ 14 h 24"/>
                <a:gd name="T14" fmla="*/ 13 w 21"/>
                <a:gd name="T15" fmla="*/ 3 h 24"/>
                <a:gd name="T16" fmla="*/ 13 w 21"/>
                <a:gd name="T17" fmla="*/ 0 h 24"/>
                <a:gd name="T18" fmla="*/ 10 w 21"/>
                <a:gd name="T19" fmla="*/ 19 h 24"/>
                <a:gd name="T20" fmla="*/ 5 w 21"/>
                <a:gd name="T21" fmla="*/ 14 h 24"/>
                <a:gd name="T22" fmla="*/ 10 w 21"/>
                <a:gd name="T23" fmla="*/ 8 h 24"/>
                <a:gd name="T24" fmla="*/ 16 w 21"/>
                <a:gd name="T25" fmla="*/ 14 h 24"/>
                <a:gd name="T26" fmla="*/ 10 w 21"/>
                <a:gd name="T27" fmla="*/ 19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" h="24">
                  <a:moveTo>
                    <a:pt x="13" y="0"/>
                  </a:moveTo>
                  <a:cubicBezTo>
                    <a:pt x="12" y="0"/>
                    <a:pt x="11" y="0"/>
                    <a:pt x="10" y="0"/>
                  </a:cubicBezTo>
                  <a:cubicBezTo>
                    <a:pt x="10" y="0"/>
                    <a:pt x="9" y="0"/>
                    <a:pt x="8" y="0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3" y="4"/>
                    <a:pt x="0" y="9"/>
                    <a:pt x="0" y="14"/>
                  </a:cubicBezTo>
                  <a:cubicBezTo>
                    <a:pt x="0" y="20"/>
                    <a:pt x="5" y="24"/>
                    <a:pt x="10" y="24"/>
                  </a:cubicBezTo>
                  <a:cubicBezTo>
                    <a:pt x="16" y="24"/>
                    <a:pt x="21" y="20"/>
                    <a:pt x="21" y="14"/>
                  </a:cubicBezTo>
                  <a:cubicBezTo>
                    <a:pt x="21" y="9"/>
                    <a:pt x="18" y="4"/>
                    <a:pt x="13" y="3"/>
                  </a:cubicBezTo>
                  <a:cubicBezTo>
                    <a:pt x="13" y="0"/>
                    <a:pt x="13" y="0"/>
                    <a:pt x="13" y="0"/>
                  </a:cubicBezTo>
                  <a:close/>
                  <a:moveTo>
                    <a:pt x="10" y="19"/>
                  </a:moveTo>
                  <a:cubicBezTo>
                    <a:pt x="7" y="19"/>
                    <a:pt x="5" y="17"/>
                    <a:pt x="5" y="14"/>
                  </a:cubicBezTo>
                  <a:cubicBezTo>
                    <a:pt x="5" y="11"/>
                    <a:pt x="7" y="8"/>
                    <a:pt x="10" y="8"/>
                  </a:cubicBezTo>
                  <a:cubicBezTo>
                    <a:pt x="13" y="8"/>
                    <a:pt x="16" y="11"/>
                    <a:pt x="16" y="14"/>
                  </a:cubicBezTo>
                  <a:cubicBezTo>
                    <a:pt x="16" y="17"/>
                    <a:pt x="13" y="19"/>
                    <a:pt x="10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38" name="Freeform 37"/>
            <p:cNvSpPr>
              <a:spLocks noEditPoints="1"/>
            </p:cNvSpPr>
            <p:nvPr/>
          </p:nvSpPr>
          <p:spPr bwMode="auto">
            <a:xfrm>
              <a:off x="4447115" y="2307074"/>
              <a:ext cx="207902" cy="244087"/>
            </a:xfrm>
            <a:custGeom>
              <a:avLst/>
              <a:gdLst>
                <a:gd name="T0" fmla="*/ 13 w 21"/>
                <a:gd name="T1" fmla="*/ 25 h 25"/>
                <a:gd name="T2" fmla="*/ 13 w 21"/>
                <a:gd name="T3" fmla="*/ 21 h 25"/>
                <a:gd name="T4" fmla="*/ 21 w 21"/>
                <a:gd name="T5" fmla="*/ 11 h 25"/>
                <a:gd name="T6" fmla="*/ 10 w 21"/>
                <a:gd name="T7" fmla="*/ 0 h 25"/>
                <a:gd name="T8" fmla="*/ 0 w 21"/>
                <a:gd name="T9" fmla="*/ 11 h 25"/>
                <a:gd name="T10" fmla="*/ 8 w 21"/>
                <a:gd name="T11" fmla="*/ 21 h 25"/>
                <a:gd name="T12" fmla="*/ 8 w 21"/>
                <a:gd name="T13" fmla="*/ 25 h 25"/>
                <a:gd name="T14" fmla="*/ 10 w 21"/>
                <a:gd name="T15" fmla="*/ 25 h 25"/>
                <a:gd name="T16" fmla="*/ 13 w 21"/>
                <a:gd name="T17" fmla="*/ 25 h 25"/>
                <a:gd name="T18" fmla="*/ 5 w 21"/>
                <a:gd name="T19" fmla="*/ 11 h 25"/>
                <a:gd name="T20" fmla="*/ 10 w 21"/>
                <a:gd name="T21" fmla="*/ 5 h 25"/>
                <a:gd name="T22" fmla="*/ 16 w 21"/>
                <a:gd name="T23" fmla="*/ 11 h 25"/>
                <a:gd name="T24" fmla="*/ 10 w 21"/>
                <a:gd name="T25" fmla="*/ 17 h 25"/>
                <a:gd name="T26" fmla="*/ 5 w 21"/>
                <a:gd name="T27" fmla="*/ 11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" h="25">
                  <a:moveTo>
                    <a:pt x="13" y="25"/>
                  </a:moveTo>
                  <a:cubicBezTo>
                    <a:pt x="13" y="21"/>
                    <a:pt x="13" y="21"/>
                    <a:pt x="13" y="21"/>
                  </a:cubicBezTo>
                  <a:cubicBezTo>
                    <a:pt x="18" y="20"/>
                    <a:pt x="21" y="16"/>
                    <a:pt x="21" y="11"/>
                  </a:cubicBezTo>
                  <a:cubicBezTo>
                    <a:pt x="21" y="5"/>
                    <a:pt x="16" y="0"/>
                    <a:pt x="10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6"/>
                    <a:pt x="3" y="20"/>
                    <a:pt x="8" y="21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9" y="25"/>
                    <a:pt x="10" y="25"/>
                    <a:pt x="10" y="25"/>
                  </a:cubicBezTo>
                  <a:cubicBezTo>
                    <a:pt x="11" y="25"/>
                    <a:pt x="12" y="25"/>
                    <a:pt x="13" y="25"/>
                  </a:cubicBezTo>
                  <a:close/>
                  <a:moveTo>
                    <a:pt x="5" y="11"/>
                  </a:moveTo>
                  <a:cubicBezTo>
                    <a:pt x="5" y="8"/>
                    <a:pt x="7" y="5"/>
                    <a:pt x="10" y="5"/>
                  </a:cubicBezTo>
                  <a:cubicBezTo>
                    <a:pt x="13" y="5"/>
                    <a:pt x="16" y="8"/>
                    <a:pt x="16" y="11"/>
                  </a:cubicBezTo>
                  <a:cubicBezTo>
                    <a:pt x="16" y="14"/>
                    <a:pt x="13" y="17"/>
                    <a:pt x="10" y="17"/>
                  </a:cubicBezTo>
                  <a:cubicBezTo>
                    <a:pt x="7" y="17"/>
                    <a:pt x="5" y="14"/>
                    <a:pt x="5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39" name="Freeform 38"/>
            <p:cNvSpPr>
              <a:spLocks noEditPoints="1"/>
            </p:cNvSpPr>
            <p:nvPr/>
          </p:nvSpPr>
          <p:spPr bwMode="auto">
            <a:xfrm>
              <a:off x="4447115" y="2307074"/>
              <a:ext cx="207902" cy="244087"/>
            </a:xfrm>
            <a:custGeom>
              <a:avLst/>
              <a:gdLst>
                <a:gd name="T0" fmla="*/ 10 w 21"/>
                <a:gd name="T1" fmla="*/ 0 h 25"/>
                <a:gd name="T2" fmla="*/ 0 w 21"/>
                <a:gd name="T3" fmla="*/ 11 h 25"/>
                <a:gd name="T4" fmla="*/ 8 w 21"/>
                <a:gd name="T5" fmla="*/ 21 h 25"/>
                <a:gd name="T6" fmla="*/ 8 w 21"/>
                <a:gd name="T7" fmla="*/ 25 h 25"/>
                <a:gd name="T8" fmla="*/ 10 w 21"/>
                <a:gd name="T9" fmla="*/ 25 h 25"/>
                <a:gd name="T10" fmla="*/ 13 w 21"/>
                <a:gd name="T11" fmla="*/ 25 h 25"/>
                <a:gd name="T12" fmla="*/ 13 w 21"/>
                <a:gd name="T13" fmla="*/ 21 h 25"/>
                <a:gd name="T14" fmla="*/ 21 w 21"/>
                <a:gd name="T15" fmla="*/ 11 h 25"/>
                <a:gd name="T16" fmla="*/ 10 w 21"/>
                <a:gd name="T17" fmla="*/ 0 h 25"/>
                <a:gd name="T18" fmla="*/ 10 w 21"/>
                <a:gd name="T19" fmla="*/ 17 h 25"/>
                <a:gd name="T20" fmla="*/ 5 w 21"/>
                <a:gd name="T21" fmla="*/ 11 h 25"/>
                <a:gd name="T22" fmla="*/ 10 w 21"/>
                <a:gd name="T23" fmla="*/ 5 h 25"/>
                <a:gd name="T24" fmla="*/ 16 w 21"/>
                <a:gd name="T25" fmla="*/ 11 h 25"/>
                <a:gd name="T26" fmla="*/ 10 w 21"/>
                <a:gd name="T27" fmla="*/ 17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" h="25">
                  <a:moveTo>
                    <a:pt x="10" y="0"/>
                  </a:moveTo>
                  <a:cubicBezTo>
                    <a:pt x="5" y="0"/>
                    <a:pt x="0" y="5"/>
                    <a:pt x="0" y="11"/>
                  </a:cubicBezTo>
                  <a:cubicBezTo>
                    <a:pt x="0" y="16"/>
                    <a:pt x="3" y="20"/>
                    <a:pt x="8" y="21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9" y="25"/>
                    <a:pt x="10" y="25"/>
                    <a:pt x="10" y="25"/>
                  </a:cubicBezTo>
                  <a:cubicBezTo>
                    <a:pt x="11" y="25"/>
                    <a:pt x="12" y="25"/>
                    <a:pt x="13" y="25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8" y="20"/>
                    <a:pt x="21" y="16"/>
                    <a:pt x="21" y="11"/>
                  </a:cubicBezTo>
                  <a:cubicBezTo>
                    <a:pt x="21" y="5"/>
                    <a:pt x="16" y="0"/>
                    <a:pt x="10" y="0"/>
                  </a:cubicBezTo>
                  <a:close/>
                  <a:moveTo>
                    <a:pt x="10" y="17"/>
                  </a:moveTo>
                  <a:cubicBezTo>
                    <a:pt x="7" y="17"/>
                    <a:pt x="5" y="14"/>
                    <a:pt x="5" y="11"/>
                  </a:cubicBezTo>
                  <a:cubicBezTo>
                    <a:pt x="5" y="8"/>
                    <a:pt x="7" y="5"/>
                    <a:pt x="10" y="5"/>
                  </a:cubicBezTo>
                  <a:cubicBezTo>
                    <a:pt x="13" y="5"/>
                    <a:pt x="16" y="8"/>
                    <a:pt x="16" y="11"/>
                  </a:cubicBezTo>
                  <a:cubicBezTo>
                    <a:pt x="16" y="14"/>
                    <a:pt x="13" y="17"/>
                    <a:pt x="10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  <p:sp>
        <p:nvSpPr>
          <p:cNvPr id="40" name="Freeform 6"/>
          <p:cNvSpPr/>
          <p:nvPr/>
        </p:nvSpPr>
        <p:spPr bwMode="auto">
          <a:xfrm>
            <a:off x="332036" y="2674192"/>
            <a:ext cx="421427" cy="399246"/>
          </a:xfrm>
          <a:custGeom>
            <a:avLst/>
            <a:gdLst>
              <a:gd name="T0" fmla="*/ 56 w 112"/>
              <a:gd name="T1" fmla="*/ 0 h 106"/>
              <a:gd name="T2" fmla="*/ 112 w 112"/>
              <a:gd name="T3" fmla="*/ 40 h 106"/>
              <a:gd name="T4" fmla="*/ 91 w 112"/>
              <a:gd name="T5" fmla="*/ 106 h 106"/>
              <a:gd name="T6" fmla="*/ 22 w 112"/>
              <a:gd name="T7" fmla="*/ 106 h 106"/>
              <a:gd name="T8" fmla="*/ 0 w 112"/>
              <a:gd name="T9" fmla="*/ 40 h 106"/>
              <a:gd name="T10" fmla="*/ 56 w 112"/>
              <a:gd name="T11" fmla="*/ 0 h 1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12" h="106">
                <a:moveTo>
                  <a:pt x="56" y="0"/>
                </a:moveTo>
                <a:cubicBezTo>
                  <a:pt x="78" y="39"/>
                  <a:pt x="68" y="32"/>
                  <a:pt x="112" y="40"/>
                </a:cubicBezTo>
                <a:cubicBezTo>
                  <a:pt x="81" y="73"/>
                  <a:pt x="85" y="62"/>
                  <a:pt x="91" y="106"/>
                </a:cubicBezTo>
                <a:cubicBezTo>
                  <a:pt x="50" y="87"/>
                  <a:pt x="62" y="87"/>
                  <a:pt x="22" y="106"/>
                </a:cubicBezTo>
                <a:cubicBezTo>
                  <a:pt x="28" y="62"/>
                  <a:pt x="31" y="73"/>
                  <a:pt x="0" y="40"/>
                </a:cubicBezTo>
                <a:cubicBezTo>
                  <a:pt x="44" y="32"/>
                  <a:pt x="35" y="39"/>
                  <a:pt x="56" y="0"/>
                </a:cubicBezTo>
              </a:path>
            </a:pathLst>
          </a:custGeom>
          <a:solidFill>
            <a:srgbClr val="203A7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41" name="Freeform 6"/>
          <p:cNvSpPr/>
          <p:nvPr/>
        </p:nvSpPr>
        <p:spPr bwMode="auto">
          <a:xfrm>
            <a:off x="332036" y="3741017"/>
            <a:ext cx="421427" cy="399246"/>
          </a:xfrm>
          <a:custGeom>
            <a:avLst/>
            <a:gdLst>
              <a:gd name="T0" fmla="*/ 56 w 112"/>
              <a:gd name="T1" fmla="*/ 0 h 106"/>
              <a:gd name="T2" fmla="*/ 112 w 112"/>
              <a:gd name="T3" fmla="*/ 40 h 106"/>
              <a:gd name="T4" fmla="*/ 91 w 112"/>
              <a:gd name="T5" fmla="*/ 106 h 106"/>
              <a:gd name="T6" fmla="*/ 22 w 112"/>
              <a:gd name="T7" fmla="*/ 106 h 106"/>
              <a:gd name="T8" fmla="*/ 0 w 112"/>
              <a:gd name="T9" fmla="*/ 40 h 106"/>
              <a:gd name="T10" fmla="*/ 56 w 112"/>
              <a:gd name="T11" fmla="*/ 0 h 1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12" h="106">
                <a:moveTo>
                  <a:pt x="56" y="0"/>
                </a:moveTo>
                <a:cubicBezTo>
                  <a:pt x="78" y="39"/>
                  <a:pt x="68" y="32"/>
                  <a:pt x="112" y="40"/>
                </a:cubicBezTo>
                <a:cubicBezTo>
                  <a:pt x="81" y="73"/>
                  <a:pt x="85" y="62"/>
                  <a:pt x="91" y="106"/>
                </a:cubicBezTo>
                <a:cubicBezTo>
                  <a:pt x="50" y="87"/>
                  <a:pt x="62" y="87"/>
                  <a:pt x="22" y="106"/>
                </a:cubicBezTo>
                <a:cubicBezTo>
                  <a:pt x="28" y="62"/>
                  <a:pt x="31" y="73"/>
                  <a:pt x="0" y="40"/>
                </a:cubicBezTo>
                <a:cubicBezTo>
                  <a:pt x="44" y="32"/>
                  <a:pt x="35" y="39"/>
                  <a:pt x="56" y="0"/>
                </a:cubicBezTo>
              </a:path>
            </a:pathLst>
          </a:custGeom>
          <a:solidFill>
            <a:srgbClr val="203A7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42" name="Freeform 6"/>
          <p:cNvSpPr/>
          <p:nvPr/>
        </p:nvSpPr>
        <p:spPr bwMode="auto">
          <a:xfrm>
            <a:off x="6428036" y="1607557"/>
            <a:ext cx="421427" cy="399246"/>
          </a:xfrm>
          <a:custGeom>
            <a:avLst/>
            <a:gdLst>
              <a:gd name="T0" fmla="*/ 56 w 112"/>
              <a:gd name="T1" fmla="*/ 0 h 106"/>
              <a:gd name="T2" fmla="*/ 112 w 112"/>
              <a:gd name="T3" fmla="*/ 40 h 106"/>
              <a:gd name="T4" fmla="*/ 91 w 112"/>
              <a:gd name="T5" fmla="*/ 106 h 106"/>
              <a:gd name="T6" fmla="*/ 22 w 112"/>
              <a:gd name="T7" fmla="*/ 106 h 106"/>
              <a:gd name="T8" fmla="*/ 0 w 112"/>
              <a:gd name="T9" fmla="*/ 40 h 106"/>
              <a:gd name="T10" fmla="*/ 56 w 112"/>
              <a:gd name="T11" fmla="*/ 0 h 1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12" h="106">
                <a:moveTo>
                  <a:pt x="56" y="0"/>
                </a:moveTo>
                <a:cubicBezTo>
                  <a:pt x="78" y="39"/>
                  <a:pt x="68" y="32"/>
                  <a:pt x="112" y="40"/>
                </a:cubicBezTo>
                <a:cubicBezTo>
                  <a:pt x="81" y="73"/>
                  <a:pt x="85" y="62"/>
                  <a:pt x="91" y="106"/>
                </a:cubicBezTo>
                <a:cubicBezTo>
                  <a:pt x="50" y="87"/>
                  <a:pt x="62" y="87"/>
                  <a:pt x="22" y="106"/>
                </a:cubicBezTo>
                <a:cubicBezTo>
                  <a:pt x="28" y="62"/>
                  <a:pt x="31" y="73"/>
                  <a:pt x="0" y="40"/>
                </a:cubicBezTo>
                <a:cubicBezTo>
                  <a:pt x="44" y="32"/>
                  <a:pt x="35" y="39"/>
                  <a:pt x="56" y="0"/>
                </a:cubicBezTo>
              </a:path>
            </a:pathLst>
          </a:custGeom>
          <a:solidFill>
            <a:srgbClr val="203A7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43" name="Freeform 6"/>
          <p:cNvSpPr/>
          <p:nvPr/>
        </p:nvSpPr>
        <p:spPr bwMode="auto">
          <a:xfrm>
            <a:off x="6428036" y="2674382"/>
            <a:ext cx="421427" cy="399246"/>
          </a:xfrm>
          <a:custGeom>
            <a:avLst/>
            <a:gdLst>
              <a:gd name="T0" fmla="*/ 56 w 112"/>
              <a:gd name="T1" fmla="*/ 0 h 106"/>
              <a:gd name="T2" fmla="*/ 112 w 112"/>
              <a:gd name="T3" fmla="*/ 40 h 106"/>
              <a:gd name="T4" fmla="*/ 91 w 112"/>
              <a:gd name="T5" fmla="*/ 106 h 106"/>
              <a:gd name="T6" fmla="*/ 22 w 112"/>
              <a:gd name="T7" fmla="*/ 106 h 106"/>
              <a:gd name="T8" fmla="*/ 0 w 112"/>
              <a:gd name="T9" fmla="*/ 40 h 106"/>
              <a:gd name="T10" fmla="*/ 56 w 112"/>
              <a:gd name="T11" fmla="*/ 0 h 1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12" h="106">
                <a:moveTo>
                  <a:pt x="56" y="0"/>
                </a:moveTo>
                <a:cubicBezTo>
                  <a:pt x="78" y="39"/>
                  <a:pt x="68" y="32"/>
                  <a:pt x="112" y="40"/>
                </a:cubicBezTo>
                <a:cubicBezTo>
                  <a:pt x="81" y="73"/>
                  <a:pt x="85" y="62"/>
                  <a:pt x="91" y="106"/>
                </a:cubicBezTo>
                <a:cubicBezTo>
                  <a:pt x="50" y="87"/>
                  <a:pt x="62" y="87"/>
                  <a:pt x="22" y="106"/>
                </a:cubicBezTo>
                <a:cubicBezTo>
                  <a:pt x="28" y="62"/>
                  <a:pt x="31" y="73"/>
                  <a:pt x="0" y="40"/>
                </a:cubicBezTo>
                <a:cubicBezTo>
                  <a:pt x="44" y="32"/>
                  <a:pt x="35" y="39"/>
                  <a:pt x="56" y="0"/>
                </a:cubicBezTo>
              </a:path>
            </a:pathLst>
          </a:custGeom>
          <a:solidFill>
            <a:srgbClr val="203A7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44" name="Freeform 6"/>
          <p:cNvSpPr/>
          <p:nvPr/>
        </p:nvSpPr>
        <p:spPr bwMode="auto">
          <a:xfrm>
            <a:off x="6428036" y="3741207"/>
            <a:ext cx="421427" cy="399246"/>
          </a:xfrm>
          <a:custGeom>
            <a:avLst/>
            <a:gdLst>
              <a:gd name="T0" fmla="*/ 56 w 112"/>
              <a:gd name="T1" fmla="*/ 0 h 106"/>
              <a:gd name="T2" fmla="*/ 112 w 112"/>
              <a:gd name="T3" fmla="*/ 40 h 106"/>
              <a:gd name="T4" fmla="*/ 91 w 112"/>
              <a:gd name="T5" fmla="*/ 106 h 106"/>
              <a:gd name="T6" fmla="*/ 22 w 112"/>
              <a:gd name="T7" fmla="*/ 106 h 106"/>
              <a:gd name="T8" fmla="*/ 0 w 112"/>
              <a:gd name="T9" fmla="*/ 40 h 106"/>
              <a:gd name="T10" fmla="*/ 56 w 112"/>
              <a:gd name="T11" fmla="*/ 0 h 1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12" h="106">
                <a:moveTo>
                  <a:pt x="56" y="0"/>
                </a:moveTo>
                <a:cubicBezTo>
                  <a:pt x="78" y="39"/>
                  <a:pt x="68" y="32"/>
                  <a:pt x="112" y="40"/>
                </a:cubicBezTo>
                <a:cubicBezTo>
                  <a:pt x="81" y="73"/>
                  <a:pt x="85" y="62"/>
                  <a:pt x="91" y="106"/>
                </a:cubicBezTo>
                <a:cubicBezTo>
                  <a:pt x="50" y="87"/>
                  <a:pt x="62" y="87"/>
                  <a:pt x="22" y="106"/>
                </a:cubicBezTo>
                <a:cubicBezTo>
                  <a:pt x="28" y="62"/>
                  <a:pt x="31" y="73"/>
                  <a:pt x="0" y="40"/>
                </a:cubicBezTo>
                <a:cubicBezTo>
                  <a:pt x="44" y="32"/>
                  <a:pt x="35" y="39"/>
                  <a:pt x="56" y="0"/>
                </a:cubicBezTo>
              </a:path>
            </a:pathLst>
          </a:custGeom>
          <a:solidFill>
            <a:srgbClr val="203A7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grpSp>
        <p:nvGrpSpPr>
          <p:cNvPr id="45" name="组合 44"/>
          <p:cNvGrpSpPr/>
          <p:nvPr/>
        </p:nvGrpSpPr>
        <p:grpSpPr>
          <a:xfrm>
            <a:off x="6948264" y="1431062"/>
            <a:ext cx="1871886" cy="2885506"/>
            <a:chOff x="6948264" y="1574012"/>
            <a:chExt cx="1871886" cy="2885506"/>
          </a:xfrm>
        </p:grpSpPr>
        <p:sp>
          <p:nvSpPr>
            <p:cNvPr id="46" name="TextBox 48"/>
            <p:cNvSpPr txBox="1"/>
            <p:nvPr/>
          </p:nvSpPr>
          <p:spPr>
            <a:xfrm>
              <a:off x="6948264" y="1574012"/>
              <a:ext cx="121343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sz="1400" dirty="0">
                  <a:latin typeface="方正粗倩简体" panose="03000509000000000000" pitchFamily="65" charset="-122"/>
                  <a:ea typeface="方正粗倩简体" panose="03000509000000000000" pitchFamily="65" charset="-122"/>
                </a:rPr>
                <a:t>添加文字</a:t>
              </a:r>
              <a:endParaRPr lang="en-US" altLang="zh-CN" sz="1400" dirty="0">
                <a:latin typeface="方正粗倩简体" panose="03000509000000000000" pitchFamily="65" charset="-122"/>
                <a:ea typeface="方正粗倩简体" panose="03000509000000000000" pitchFamily="65" charset="-122"/>
              </a:endParaRPr>
            </a:p>
          </p:txBody>
        </p:sp>
        <p:sp>
          <p:nvSpPr>
            <p:cNvPr id="47" name="Rectangle 49"/>
            <p:cNvSpPr/>
            <p:nvPr/>
          </p:nvSpPr>
          <p:spPr>
            <a:xfrm>
              <a:off x="6948264" y="1829065"/>
              <a:ext cx="1871886" cy="51552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25000"/>
                </a:lnSpc>
              </a:pPr>
              <a:r>
                <a:rPr lang="zh-CN" altLang="en-US" sz="1100" dirty="0">
                  <a:latin typeface="方正粗倩简体" panose="03000509000000000000" pitchFamily="65" charset="-122"/>
                  <a:ea typeface="方正粗倩简体" panose="03000509000000000000" pitchFamily="65" charset="-122"/>
                </a:rPr>
                <a:t>点击输入简要文字内容，文字内容需概括精炼</a:t>
              </a:r>
              <a:endParaRPr lang="en-US" altLang="zh-CN" sz="1100" dirty="0">
                <a:latin typeface="方正粗倩简体" panose="03000509000000000000" pitchFamily="65" charset="-122"/>
                <a:ea typeface="方正粗倩简体" panose="03000509000000000000" pitchFamily="65" charset="-122"/>
              </a:endParaRPr>
            </a:p>
          </p:txBody>
        </p:sp>
        <p:sp>
          <p:nvSpPr>
            <p:cNvPr id="48" name="TextBox 51"/>
            <p:cNvSpPr txBox="1"/>
            <p:nvPr/>
          </p:nvSpPr>
          <p:spPr>
            <a:xfrm>
              <a:off x="6948264" y="2640837"/>
              <a:ext cx="121343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sz="1400" dirty="0">
                  <a:latin typeface="方正粗倩简体" panose="03000509000000000000" pitchFamily="65" charset="-122"/>
                  <a:ea typeface="方正粗倩简体" panose="03000509000000000000" pitchFamily="65" charset="-122"/>
                </a:rPr>
                <a:t>添加文字</a:t>
              </a:r>
              <a:endParaRPr lang="en-US" altLang="zh-CN" sz="1400" dirty="0">
                <a:latin typeface="方正粗倩简体" panose="03000509000000000000" pitchFamily="65" charset="-122"/>
                <a:ea typeface="方正粗倩简体" panose="03000509000000000000" pitchFamily="65" charset="-122"/>
              </a:endParaRPr>
            </a:p>
          </p:txBody>
        </p:sp>
        <p:sp>
          <p:nvSpPr>
            <p:cNvPr id="49" name="Rectangle 52"/>
            <p:cNvSpPr/>
            <p:nvPr/>
          </p:nvSpPr>
          <p:spPr>
            <a:xfrm>
              <a:off x="6948264" y="2895890"/>
              <a:ext cx="1871886" cy="49680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25000"/>
                </a:lnSpc>
              </a:pPr>
              <a:r>
                <a:rPr lang="zh-CN" altLang="en-US" sz="1100" dirty="0">
                  <a:latin typeface="方正粗倩简体" panose="03000509000000000000" pitchFamily="65" charset="-122"/>
                  <a:ea typeface="方正粗倩简体" panose="03000509000000000000" pitchFamily="65" charset="-122"/>
                </a:rPr>
                <a:t>点击输入简要文字内容，文字内容需概括精炼</a:t>
              </a:r>
              <a:endParaRPr lang="en-US" altLang="zh-CN" sz="1100" dirty="0">
                <a:latin typeface="方正粗倩简体" panose="03000509000000000000" pitchFamily="65" charset="-122"/>
                <a:ea typeface="方正粗倩简体" panose="03000509000000000000" pitchFamily="65" charset="-122"/>
              </a:endParaRPr>
            </a:p>
          </p:txBody>
        </p:sp>
        <p:sp>
          <p:nvSpPr>
            <p:cNvPr id="50" name="TextBox 54"/>
            <p:cNvSpPr txBox="1"/>
            <p:nvPr/>
          </p:nvSpPr>
          <p:spPr>
            <a:xfrm>
              <a:off x="6948264" y="3707662"/>
              <a:ext cx="121343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sz="1400" dirty="0">
                  <a:latin typeface="方正粗倩简体" panose="03000509000000000000" pitchFamily="65" charset="-122"/>
                  <a:ea typeface="方正粗倩简体" panose="03000509000000000000" pitchFamily="65" charset="-122"/>
                </a:rPr>
                <a:t>添加文字</a:t>
              </a:r>
              <a:endParaRPr lang="en-US" altLang="zh-CN" sz="1400" dirty="0">
                <a:latin typeface="方正粗倩简体" panose="03000509000000000000" pitchFamily="65" charset="-122"/>
                <a:ea typeface="方正粗倩简体" panose="03000509000000000000" pitchFamily="65" charset="-122"/>
              </a:endParaRPr>
            </a:p>
          </p:txBody>
        </p:sp>
        <p:sp>
          <p:nvSpPr>
            <p:cNvPr id="51" name="Rectangle 55"/>
            <p:cNvSpPr/>
            <p:nvPr/>
          </p:nvSpPr>
          <p:spPr>
            <a:xfrm>
              <a:off x="6948264" y="3962715"/>
              <a:ext cx="1871886" cy="49680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25000"/>
                </a:lnSpc>
              </a:pPr>
              <a:r>
                <a:rPr lang="zh-CN" altLang="en-US" sz="1100" dirty="0">
                  <a:latin typeface="方正粗倩简体" panose="03000509000000000000" pitchFamily="65" charset="-122"/>
                  <a:ea typeface="方正粗倩简体" panose="03000509000000000000" pitchFamily="65" charset="-122"/>
                </a:rPr>
                <a:t>点击输入简要文字内容，文字内容需概括精炼</a:t>
              </a:r>
              <a:endParaRPr lang="en-US" altLang="zh-CN" sz="1100" dirty="0">
                <a:latin typeface="方正粗倩简体" panose="03000509000000000000" pitchFamily="65" charset="-122"/>
                <a:ea typeface="方正粗倩简体" panose="03000509000000000000" pitchFamily="65" charset="-122"/>
              </a:endParaRPr>
            </a:p>
          </p:txBody>
        </p:sp>
      </p:grpSp>
      <p:grpSp>
        <p:nvGrpSpPr>
          <p:cNvPr id="52" name="组合 51"/>
          <p:cNvGrpSpPr/>
          <p:nvPr/>
        </p:nvGrpSpPr>
        <p:grpSpPr>
          <a:xfrm>
            <a:off x="788983" y="1431062"/>
            <a:ext cx="1871886" cy="2885506"/>
            <a:chOff x="6948264" y="1574012"/>
            <a:chExt cx="1871886" cy="2885506"/>
          </a:xfrm>
        </p:grpSpPr>
        <p:sp>
          <p:nvSpPr>
            <p:cNvPr id="53" name="TextBox 62"/>
            <p:cNvSpPr txBox="1"/>
            <p:nvPr/>
          </p:nvSpPr>
          <p:spPr>
            <a:xfrm>
              <a:off x="6948264" y="1574012"/>
              <a:ext cx="121343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sz="1400" dirty="0">
                  <a:latin typeface="方正粗倩简体" panose="03000509000000000000" pitchFamily="65" charset="-122"/>
                  <a:ea typeface="方正粗倩简体" panose="03000509000000000000" pitchFamily="65" charset="-122"/>
                </a:rPr>
                <a:t>添加文字</a:t>
              </a:r>
              <a:endParaRPr lang="en-US" altLang="zh-CN" sz="1400" dirty="0">
                <a:latin typeface="方正粗倩简体" panose="03000509000000000000" pitchFamily="65" charset="-122"/>
                <a:ea typeface="方正粗倩简体" panose="03000509000000000000" pitchFamily="65" charset="-122"/>
              </a:endParaRPr>
            </a:p>
          </p:txBody>
        </p:sp>
        <p:sp>
          <p:nvSpPr>
            <p:cNvPr id="54" name="Rectangle 49"/>
            <p:cNvSpPr/>
            <p:nvPr/>
          </p:nvSpPr>
          <p:spPr>
            <a:xfrm>
              <a:off x="6948264" y="1829065"/>
              <a:ext cx="1871886" cy="51552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25000"/>
                </a:lnSpc>
              </a:pPr>
              <a:r>
                <a:rPr lang="zh-CN" altLang="en-US" sz="1100" dirty="0">
                  <a:latin typeface="方正粗倩简体" panose="03000509000000000000" pitchFamily="65" charset="-122"/>
                  <a:ea typeface="方正粗倩简体" panose="03000509000000000000" pitchFamily="65" charset="-122"/>
                </a:rPr>
                <a:t>点击输入简要文字内容，文字内容需概括精炼</a:t>
              </a:r>
              <a:endParaRPr lang="en-US" altLang="zh-CN" sz="1100" dirty="0">
                <a:latin typeface="方正粗倩简体" panose="03000509000000000000" pitchFamily="65" charset="-122"/>
                <a:ea typeface="方正粗倩简体" panose="03000509000000000000" pitchFamily="65" charset="-122"/>
              </a:endParaRPr>
            </a:p>
          </p:txBody>
        </p:sp>
        <p:sp>
          <p:nvSpPr>
            <p:cNvPr id="55" name="TextBox 64"/>
            <p:cNvSpPr txBox="1"/>
            <p:nvPr/>
          </p:nvSpPr>
          <p:spPr>
            <a:xfrm>
              <a:off x="6948264" y="2640837"/>
              <a:ext cx="121343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sz="1400" dirty="0">
                  <a:latin typeface="方正粗倩简体" panose="03000509000000000000" pitchFamily="65" charset="-122"/>
                  <a:ea typeface="方正粗倩简体" panose="03000509000000000000" pitchFamily="65" charset="-122"/>
                </a:rPr>
                <a:t>添加文字</a:t>
              </a:r>
              <a:endParaRPr lang="en-US" altLang="zh-CN" sz="1400" dirty="0">
                <a:latin typeface="方正粗倩简体" panose="03000509000000000000" pitchFamily="65" charset="-122"/>
                <a:ea typeface="方正粗倩简体" panose="03000509000000000000" pitchFamily="65" charset="-122"/>
              </a:endParaRPr>
            </a:p>
          </p:txBody>
        </p:sp>
        <p:sp>
          <p:nvSpPr>
            <p:cNvPr id="56" name="Rectangle 52"/>
            <p:cNvSpPr/>
            <p:nvPr/>
          </p:nvSpPr>
          <p:spPr>
            <a:xfrm>
              <a:off x="6948264" y="2895890"/>
              <a:ext cx="1871886" cy="49680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25000"/>
                </a:lnSpc>
              </a:pPr>
              <a:r>
                <a:rPr lang="zh-CN" altLang="en-US" sz="1100" dirty="0">
                  <a:latin typeface="方正粗倩简体" panose="03000509000000000000" pitchFamily="65" charset="-122"/>
                  <a:ea typeface="方正粗倩简体" panose="03000509000000000000" pitchFamily="65" charset="-122"/>
                </a:rPr>
                <a:t>点击输入简要文字内容，文字内容需概括精炼</a:t>
              </a:r>
              <a:endParaRPr lang="en-US" altLang="zh-CN" sz="1100" dirty="0">
                <a:latin typeface="方正粗倩简体" panose="03000509000000000000" pitchFamily="65" charset="-122"/>
                <a:ea typeface="方正粗倩简体" panose="03000509000000000000" pitchFamily="65" charset="-122"/>
              </a:endParaRPr>
            </a:p>
          </p:txBody>
        </p:sp>
        <p:sp>
          <p:nvSpPr>
            <p:cNvPr id="57" name="TextBox 66"/>
            <p:cNvSpPr txBox="1"/>
            <p:nvPr/>
          </p:nvSpPr>
          <p:spPr>
            <a:xfrm>
              <a:off x="6948264" y="3707662"/>
              <a:ext cx="121343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sz="1400" dirty="0">
                  <a:latin typeface="方正粗倩简体" panose="03000509000000000000" pitchFamily="65" charset="-122"/>
                  <a:ea typeface="方正粗倩简体" panose="03000509000000000000" pitchFamily="65" charset="-122"/>
                </a:rPr>
                <a:t>添加文字</a:t>
              </a:r>
              <a:endParaRPr lang="en-US" altLang="zh-CN" sz="1400" dirty="0">
                <a:latin typeface="方正粗倩简体" panose="03000509000000000000" pitchFamily="65" charset="-122"/>
                <a:ea typeface="方正粗倩简体" panose="03000509000000000000" pitchFamily="65" charset="-122"/>
              </a:endParaRPr>
            </a:p>
          </p:txBody>
        </p:sp>
        <p:sp>
          <p:nvSpPr>
            <p:cNvPr id="58" name="Rectangle 55"/>
            <p:cNvSpPr/>
            <p:nvPr/>
          </p:nvSpPr>
          <p:spPr>
            <a:xfrm>
              <a:off x="6948264" y="3962715"/>
              <a:ext cx="1871886" cy="49680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25000"/>
                </a:lnSpc>
              </a:pPr>
              <a:r>
                <a:rPr lang="zh-CN" altLang="en-US" sz="1100" dirty="0">
                  <a:latin typeface="方正粗倩简体" panose="03000509000000000000" pitchFamily="65" charset="-122"/>
                  <a:ea typeface="方正粗倩简体" panose="03000509000000000000" pitchFamily="65" charset="-122"/>
                </a:rPr>
                <a:t>点击输入简要文字内容，文字内容需概括精炼</a:t>
              </a:r>
              <a:endParaRPr lang="en-US" altLang="zh-CN" sz="1100" dirty="0">
                <a:latin typeface="方正粗倩简体" panose="03000509000000000000" pitchFamily="65" charset="-122"/>
                <a:ea typeface="方正粗倩简体" panose="03000509000000000000" pitchFamily="65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8972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ferris dir="l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500"/>
                            </p:stCondLst>
                            <p:childTnLst>
                              <p:par>
                                <p:cTn id="4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0"/>
                            </p:stCondLst>
                            <p:childTnLst>
                              <p:par>
                                <p:cTn id="47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500"/>
                            </p:stCondLst>
                            <p:childTnLst>
                              <p:par>
                                <p:cTn id="5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000"/>
                            </p:stCondLst>
                            <p:childTnLst>
                              <p:par>
                                <p:cTn id="5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6500"/>
                            </p:stCondLst>
                            <p:childTnLst>
                              <p:par>
                                <p:cTn id="6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7000"/>
                            </p:stCondLst>
                            <p:childTnLst>
                              <p:par>
                                <p:cTn id="6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7500"/>
                            </p:stCondLst>
                            <p:childTnLst>
                              <p:par>
                                <p:cTn id="7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8000"/>
                            </p:stCondLst>
                            <p:childTnLst>
                              <p:par>
                                <p:cTn id="8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8500"/>
                            </p:stCondLst>
                            <p:childTnLst>
                              <p:par>
                                <p:cTn id="8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40" grpId="0" animBg="1"/>
      <p:bldP spid="41" grpId="0" animBg="1"/>
      <p:bldP spid="42" grpId="0" animBg="1"/>
      <p:bldP spid="43" grpId="0" animBg="1"/>
      <p:bldP spid="44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7155141"/>
  <p:tag name="MH_LIBRARY" val="GRAPHIC"/>
  <p:tag name="MH_TYPE" val="Other"/>
  <p:tag name="MH_ORDER" val="4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7155141"/>
  <p:tag name="MH_LIBRARY" val="GRAPHIC"/>
  <p:tag name="MH_TYPE" val="Other"/>
  <p:tag name="MH_ORDER" val="5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7155347"/>
  <p:tag name="MH_LIBRARY" val="GRAPHIC"/>
  <p:tag name="MH_TYPE" val="Other"/>
  <p:tag name="MH_ORDER" val="12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7164822"/>
  <p:tag name="MH_LIBRARY" val="GRAPHIC"/>
  <p:tag name="MH_TYPE" val="Other"/>
  <p:tag name="MH_ORDER" val="22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7164822"/>
  <p:tag name="MH_LIBRARY" val="GRAPHIC"/>
  <p:tag name="MH_TYPE" val="Other"/>
  <p:tag name="MH_ORDER" val="22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7164822"/>
  <p:tag name="MH_LIBRARY" val="GRAPHIC"/>
  <p:tag name="MH_TYPE" val="Other"/>
  <p:tag name="MH_ORDER" val="22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7164822"/>
  <p:tag name="MH_LIBRARY" val="GRAPHIC"/>
  <p:tag name="MH_TYPE" val="Other"/>
  <p:tag name="MH_ORDER" val="5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7164822"/>
  <p:tag name="MH_LIBRARY" val="GRAPHIC"/>
  <p:tag name="MH_TYPE" val="Other"/>
  <p:tag name="MH_ORDER" val="1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7164822"/>
  <p:tag name="MH_LIBRARY" val="GRAPHIC"/>
  <p:tag name="MH_TYPE" val="Other"/>
  <p:tag name="MH_ORDER" val="1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7164822"/>
  <p:tag name="MH_LIBRARY" val="GRAPHIC"/>
  <p:tag name="MH_TYPE" val="Other"/>
  <p:tag name="MH_ORDER" val="1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7153904"/>
  <p:tag name="MH_LIBRARY" val="GRAPHIC"/>
  <p:tag name="MH_TYPE" val="SubTitle"/>
  <p:tag name="MH_ORDER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7164822"/>
  <p:tag name="MH_LIBRARY" val="GRAPHIC"/>
  <p:tag name="MH_TYPE" val="Other"/>
  <p:tag name="MH_ORDER" val="1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7164822"/>
  <p:tag name="MH_LIBRARY" val="GRAPHIC"/>
  <p:tag name="MH_TYPE" val="Other"/>
  <p:tag name="MH_ORDER" val="1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7164822"/>
  <p:tag name="MH_LIBRARY" val="GRAPHIC"/>
  <p:tag name="MH_TYPE" val="Other"/>
  <p:tag name="MH_ORDER" val="1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7164822"/>
  <p:tag name="MH_LIBRARY" val="GRAPHIC"/>
  <p:tag name="MH_TYPE" val="Other"/>
  <p:tag name="MH_ORDER" val="1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7164822"/>
  <p:tag name="MH_LIBRARY" val="GRAPHIC"/>
  <p:tag name="MH_TYPE" val="Other"/>
  <p:tag name="MH_ORDER" val="1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7164822"/>
  <p:tag name="MH_LIBRARY" val="GRAPHIC"/>
  <p:tag name="MH_TYPE" val="Other"/>
  <p:tag name="MH_ORDER" val="1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7164822"/>
  <p:tag name="MH_LIBRARY" val="GRAPHIC"/>
  <p:tag name="MH_TYPE" val="Other"/>
  <p:tag name="MH_ORDER" val="1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7164822"/>
  <p:tag name="MH_LIBRARY" val="GRAPHIC"/>
  <p:tag name="MH_TYPE" val="Other"/>
  <p:tag name="MH_ORDER" val="1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7164822"/>
  <p:tag name="MH_LIBRARY" val="GRAPHIC"/>
  <p:tag name="MH_TYPE" val="Other"/>
  <p:tag name="MH_ORDER" val="1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7164822"/>
  <p:tag name="MH_LIBRARY" val="GRAPHIC"/>
  <p:tag name="MH_TYPE" val="Other"/>
  <p:tag name="MH_ORDER" val="1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7153904"/>
  <p:tag name="MH_LIBRARY" val="GRAPHIC"/>
  <p:tag name="MH_TYPE" val="SubTitle"/>
  <p:tag name="MH_ORDER" val="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7164822"/>
  <p:tag name="MH_LIBRARY" val="GRAPHIC"/>
  <p:tag name="MH_TYPE" val="Other"/>
  <p:tag name="MH_ORDER" val="1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5173613"/>
  <p:tag name="MH_LIBRARY" val="GRAPHIC"/>
  <p:tag name="MH_ORDER" val="矩形 1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5171959"/>
  <p:tag name="MH_LIBRARY" val="GRAPHIC"/>
  <p:tag name="MH_ORDER" val="文本框 19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5171959"/>
  <p:tag name="MH_LIBRARY" val="GRAPHIC"/>
  <p:tag name="MH_ORDER" val="文本框 19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5171959"/>
  <p:tag name="MH_LIBRARY" val="GRAPHIC"/>
  <p:tag name="MH_ORDER" val="文本框 19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5171959"/>
  <p:tag name="MH_LIBRARY" val="GRAPHIC"/>
  <p:tag name="MH_ORDER" val="文本框 19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7153904"/>
  <p:tag name="MH_LIBRARY" val="GRAPHIC"/>
  <p:tag name="MH_TYPE" val="SubTitle"/>
  <p:tag name="MH_ORDER" val="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7153904"/>
  <p:tag name="MH_LIBRARY" val="GRAPHIC"/>
  <p:tag name="MH_TYPE" val="Text"/>
  <p:tag name="MH_ORDER" val="1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7153904"/>
  <p:tag name="MH_LIBRARY" val="GRAPHIC"/>
  <p:tag name="MH_TYPE" val="SubTitle"/>
  <p:tag name="MH_ORDER" val="3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7153904"/>
  <p:tag name="MH_LIBRARY" val="GRAPHIC"/>
  <p:tag name="MH_TYPE" val="Text"/>
  <p:tag name="MH_ORDER" val="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7153904"/>
  <p:tag name="MH_LIBRARY" val="GRAPHIC"/>
  <p:tag name="MH_TYPE" val="SubTitle"/>
  <p:tag name="MH_ORDER" val="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7153904"/>
  <p:tag name="MH_LIBRARY" val="GRAPHIC"/>
  <p:tag name="MH_TYPE" val="Text"/>
  <p:tag name="MH_ORDER" val="2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7153904"/>
  <p:tag name="MH_LIBRARY" val="GRAPHIC"/>
  <p:tag name="MH_TYPE" val="SubTitle"/>
  <p:tag name="MH_ORDER" val="1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7153904"/>
  <p:tag name="MH_LIBRARY" val="GRAPHIC"/>
  <p:tag name="MH_TYPE" val="SubTitle"/>
  <p:tag name="MH_ORDER" val="1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7153904"/>
  <p:tag name="MH_LIBRARY" val="GRAPHIC"/>
  <p:tag name="MH_TYPE" val="Text"/>
  <p:tag name="MH_ORDER" val="1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7153904"/>
  <p:tag name="MH_LIBRARY" val="GRAPHIC"/>
  <p:tag name="MH_TYPE" val="Text"/>
  <p:tag name="MH_ORDER" val="1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7153904"/>
  <p:tag name="MH_LIBRARY" val="GRAPHIC"/>
  <p:tag name="MH_TYPE" val="Other"/>
  <p:tag name="MH_ORDER" val="1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7153904"/>
  <p:tag name="MH_LIBRARY" val="GRAPHIC"/>
  <p:tag name="MH_TYPE" val="Other"/>
  <p:tag name="MH_ORDER" val="2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7153904"/>
  <p:tag name="MH_LIBRARY" val="GRAPHIC"/>
  <p:tag name="MH_TYPE" val="Other"/>
  <p:tag name="MH_ORDER" val="3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7153904"/>
  <p:tag name="MH_LIBRARY" val="GRAPHIC"/>
  <p:tag name="MH_TYPE" val="Other"/>
  <p:tag name="MH_ORDER" val="4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7153904"/>
  <p:tag name="MH_LIBRARY" val="GRAPHIC"/>
  <p:tag name="MH_TYPE" val="Other"/>
  <p:tag name="MH_ORDER" val="5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7153904"/>
  <p:tag name="MH_LIBRARY" val="GRAPHIC"/>
  <p:tag name="MH_TYPE" val="SubTitle"/>
  <p:tag name="MH_ORDER" val="1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7153904"/>
  <p:tag name="MH_LIBRARY" val="GRAPHIC"/>
  <p:tag name="MH_TYPE" val="Other"/>
  <p:tag name="MH_ORDER" val="6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7153904"/>
  <p:tag name="MH_LIBRARY" val="GRAPHIC"/>
  <p:tag name="MH_TYPE" val="Other"/>
  <p:tag name="MH_ORDER" val="7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7153904"/>
  <p:tag name="MH_LIBRARY" val="GRAPHIC"/>
  <p:tag name="MH_TYPE" val="Other"/>
  <p:tag name="MH_ORDER" val="1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7153904"/>
  <p:tag name="MH_LIBRARY" val="GRAPHIC"/>
  <p:tag name="MH_TYPE" val="Other"/>
  <p:tag name="MH_ORDER" val="2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7153904"/>
  <p:tag name="MH_LIBRARY" val="GRAPHIC"/>
  <p:tag name="MH_TYPE" val="Other"/>
  <p:tag name="MH_ORDER" val="3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7153904"/>
  <p:tag name="MH_LIBRARY" val="GRAPHIC"/>
  <p:tag name="MH_TYPE" val="Other"/>
  <p:tag name="MH_ORDER" val="4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7153904"/>
  <p:tag name="MH_LIBRARY" val="GRAPHIC"/>
  <p:tag name="MH_TYPE" val="Other"/>
  <p:tag name="MH_ORDER" val="5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7153904"/>
  <p:tag name="MH_LIBRARY" val="GRAPHIC"/>
  <p:tag name="MH_TYPE" val="Other"/>
  <p:tag name="MH_ORDER" val="6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7153904"/>
  <p:tag name="MH_LIBRARY" val="GRAPHIC"/>
  <p:tag name="MH_TYPE" val="Other"/>
  <p:tag name="MH_ORDER" val="7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8141930"/>
  <p:tag name="MH_LIBRARY" val="GRAPHIC"/>
  <p:tag name="MH_TYPE" val="Other"/>
  <p:tag name="MH_ORDER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7153904"/>
  <p:tag name="MH_LIBRARY" val="GRAPHIC"/>
  <p:tag name="MH_TYPE" val="SubTitle"/>
  <p:tag name="MH_ORDER" val="1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8141930"/>
  <p:tag name="MH_LIBRARY" val="GRAPHIC"/>
  <p:tag name="MH_TYPE" val="SubTitle"/>
  <p:tag name="MH_ORDER" val="1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8141930"/>
  <p:tag name="MH_LIBRARY" val="GRAPHIC"/>
  <p:tag name="MH_TYPE" val="Text"/>
  <p:tag name="MH_ORDER" val="1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8141930"/>
  <p:tag name="MH_LIBRARY" val="GRAPHIC"/>
  <p:tag name="MH_TYPE" val="Text"/>
  <p:tag name="MH_ORDER" val="2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8141930"/>
  <p:tag name="MH_LIBRARY" val="GRAPHIC"/>
  <p:tag name="MH_TYPE" val="Text"/>
  <p:tag name="MH_ORDER" val="3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8141930"/>
  <p:tag name="MH_LIBRARY" val="GRAPHIC"/>
  <p:tag name="MH_TYPE" val="Text"/>
  <p:tag name="MH_ORDER" val="3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8141930"/>
  <p:tag name="MH_LIBRARY" val="GRAPHIC"/>
  <p:tag name="MH_TYPE" val="SubTitle"/>
  <p:tag name="MH_ORDER" val="1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8141930"/>
  <p:tag name="MH_LIBRARY" val="GRAPHIC"/>
  <p:tag name="MH_TYPE" val="SubTitle"/>
  <p:tag name="MH_ORDER" val="1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8141930"/>
  <p:tag name="MH_LIBRARY" val="GRAPHIC"/>
  <p:tag name="MH_TYPE" val="SubTitle"/>
  <p:tag name="MH_ORDER" val="1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8141930"/>
  <p:tag name="MH_LIBRARY" val="GRAPHIC"/>
  <p:tag name="MH_TYPE" val="SubTitle"/>
  <p:tag name="MH_ORDER" val="1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8141930"/>
  <p:tag name="MH_LIBRARY" val="GRAPHIC"/>
  <p:tag name="MH_TYPE" val="Other"/>
  <p:tag name="MH_ORDER" val="5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7155141"/>
  <p:tag name="MH_LIBRARY" val="GRAPHIC"/>
  <p:tag name="MH_TYPE" val="Other"/>
  <p:tag name="MH_ORDER" val="1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8141930"/>
  <p:tag name="MH_LIBRARY" val="GRAPHIC"/>
  <p:tag name="MH_TYPE" val="Other"/>
  <p:tag name="MH_ORDER" val="9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8141930"/>
  <p:tag name="MH_LIBRARY" val="GRAPHIC"/>
  <p:tag name="MH_TYPE" val="Other"/>
  <p:tag name="MH_ORDER" val="4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8141930"/>
  <p:tag name="MH_LIBRARY" val="GRAPHIC"/>
  <p:tag name="MH_TYPE" val="Other"/>
  <p:tag name="MH_ORDER" val="8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8141930"/>
  <p:tag name="MH_LIBRARY" val="GRAPHIC"/>
  <p:tag name="MH_TYPE" val="Other"/>
  <p:tag name="MH_ORDER" val="3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8141930"/>
  <p:tag name="MH_LIBRARY" val="GRAPHIC"/>
  <p:tag name="MH_TYPE" val="Other"/>
  <p:tag name="MH_ORDER" val="7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8141930"/>
  <p:tag name="MH_LIBRARY" val="GRAPHIC"/>
  <p:tag name="MH_TYPE" val="Other"/>
  <p:tag name="MH_ORDER" val="2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8141930"/>
  <p:tag name="MH_LIBRARY" val="GRAPHIC"/>
  <p:tag name="MH_TYPE" val="Other"/>
  <p:tag name="MH_ORDER" val="6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7155141"/>
  <p:tag name="MH_LIBRARY" val="GRAPHIC"/>
  <p:tag name="MH_TYPE" val="Other"/>
  <p:tag name="MH_ORDER" val="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7155141"/>
  <p:tag name="MH_LIBRARY" val="GRAPHIC"/>
  <p:tag name="MH_TYPE" val="Other"/>
  <p:tag name="MH_ORDER" val="3"/>
</p:tagLst>
</file>

<file path=ppt/theme/theme1.xml><?xml version="1.0" encoding="utf-8"?>
<a:theme xmlns:a="http://schemas.openxmlformats.org/drawingml/2006/main" name="www.33ppt.com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332</TotalTime>
  <Words>1692</Words>
  <Application>Microsoft Office PowerPoint</Application>
  <PresentationFormat>全屏显示(16:9)</PresentationFormat>
  <Paragraphs>241</Paragraphs>
  <Slides>24</Slides>
  <Notes>24</Notes>
  <HiddenSlides>0</HiddenSlides>
  <MMClips>1</MMClips>
  <ScaleCrop>false</ScaleCrop>
  <HeadingPairs>
    <vt:vector size="6" baseType="variant">
      <vt:variant>
        <vt:lpstr>已用的字体</vt:lpstr>
      </vt:variant>
      <vt:variant>
        <vt:i4>20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45" baseType="lpstr">
      <vt:lpstr>Bebas Neue</vt:lpstr>
      <vt:lpstr>Didot</vt:lpstr>
      <vt:lpstr>FrankRuehl</vt:lpstr>
      <vt:lpstr>Gill Sans</vt:lpstr>
      <vt:lpstr>Impact MT Std</vt:lpstr>
      <vt:lpstr>Latha</vt:lpstr>
      <vt:lpstr>Lato Light</vt:lpstr>
      <vt:lpstr>Open Sans</vt:lpstr>
      <vt:lpstr>SimSun-ExtB</vt:lpstr>
      <vt:lpstr>等线</vt:lpstr>
      <vt:lpstr>等线 Light</vt:lpstr>
      <vt:lpstr>方正粗倩简体</vt:lpstr>
      <vt:lpstr>时尚中黑简体</vt:lpstr>
      <vt:lpstr>宋体</vt:lpstr>
      <vt:lpstr>微软雅黑</vt:lpstr>
      <vt:lpstr>Arial</vt:lpstr>
      <vt:lpstr>Calibri</vt:lpstr>
      <vt:lpstr>Calibri Light</vt:lpstr>
      <vt:lpstr>Helvetica</vt:lpstr>
      <vt:lpstr>Tahoma</vt:lpstr>
      <vt:lpstr>www.33ppt.com​​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kk</dc:creator>
  <cp:lastModifiedBy>User</cp:lastModifiedBy>
  <cp:revision>23</cp:revision>
  <dcterms:created xsi:type="dcterms:W3CDTF">2017-04-24T07:55:16Z</dcterms:created>
  <dcterms:modified xsi:type="dcterms:W3CDTF">2018-01-13T09:17:07Z</dcterms:modified>
</cp:coreProperties>
</file>